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4"/>
  </p:sldMasterIdLst>
  <p:notesMasterIdLst>
    <p:notesMasterId r:id="rId23"/>
  </p:notesMasterIdLst>
  <p:sldIdLst>
    <p:sldId id="256" r:id="rId5"/>
    <p:sldId id="264" r:id="rId6"/>
    <p:sldId id="279" r:id="rId7"/>
    <p:sldId id="285" r:id="rId8"/>
    <p:sldId id="286" r:id="rId9"/>
    <p:sldId id="281" r:id="rId10"/>
    <p:sldId id="284" r:id="rId11"/>
    <p:sldId id="266" r:id="rId12"/>
    <p:sldId id="272" r:id="rId13"/>
    <p:sldId id="292" r:id="rId14"/>
    <p:sldId id="299" r:id="rId15"/>
    <p:sldId id="298" r:id="rId16"/>
    <p:sldId id="300" r:id="rId17"/>
    <p:sldId id="274" r:id="rId18"/>
    <p:sldId id="278" r:id="rId19"/>
    <p:sldId id="301" r:id="rId20"/>
    <p:sldId id="275" r:id="rId21"/>
    <p:sldId id="277" r:id="rId22"/>
  </p:sldIdLst>
  <p:sldSz cx="12192000" cy="6858000"/>
  <p:notesSz cx="7077075" cy="9363075"/>
  <p:defaultTextStyle>
    <a:defPPr>
      <a:defRPr lang="en-NZ"/>
    </a:defPPr>
    <a:lvl1pPr algn="l" rtl="0" eaLnBrk="0" fontAlgn="base" hangingPunct="0">
      <a:spcBef>
        <a:spcPct val="0"/>
      </a:spcBef>
      <a:spcAft>
        <a:spcPct val="0"/>
      </a:spcAft>
      <a:defRPr sz="3200" kern="1200">
        <a:solidFill>
          <a:schemeClr val="tx1"/>
        </a:solidFill>
        <a:latin typeface="Arial" charset="0"/>
        <a:ea typeface="ＭＳ Ｐゴシック" pitchFamily="-112" charset="-128"/>
        <a:cs typeface="+mn-cs"/>
      </a:defRPr>
    </a:lvl1pPr>
    <a:lvl2pPr marL="609585" algn="l" rtl="0" eaLnBrk="0" fontAlgn="base" hangingPunct="0">
      <a:spcBef>
        <a:spcPct val="0"/>
      </a:spcBef>
      <a:spcAft>
        <a:spcPct val="0"/>
      </a:spcAft>
      <a:defRPr sz="3200" kern="1200">
        <a:solidFill>
          <a:schemeClr val="tx1"/>
        </a:solidFill>
        <a:latin typeface="Arial" charset="0"/>
        <a:ea typeface="ＭＳ Ｐゴシック" pitchFamily="-112" charset="-128"/>
        <a:cs typeface="+mn-cs"/>
      </a:defRPr>
    </a:lvl2pPr>
    <a:lvl3pPr marL="1219170" algn="l" rtl="0" eaLnBrk="0" fontAlgn="base" hangingPunct="0">
      <a:spcBef>
        <a:spcPct val="0"/>
      </a:spcBef>
      <a:spcAft>
        <a:spcPct val="0"/>
      </a:spcAft>
      <a:defRPr sz="3200" kern="1200">
        <a:solidFill>
          <a:schemeClr val="tx1"/>
        </a:solidFill>
        <a:latin typeface="Arial" charset="0"/>
        <a:ea typeface="ＭＳ Ｐゴシック" pitchFamily="-112" charset="-128"/>
        <a:cs typeface="+mn-cs"/>
      </a:defRPr>
    </a:lvl3pPr>
    <a:lvl4pPr marL="1828754" algn="l" rtl="0" eaLnBrk="0" fontAlgn="base" hangingPunct="0">
      <a:spcBef>
        <a:spcPct val="0"/>
      </a:spcBef>
      <a:spcAft>
        <a:spcPct val="0"/>
      </a:spcAft>
      <a:defRPr sz="3200" kern="1200">
        <a:solidFill>
          <a:schemeClr val="tx1"/>
        </a:solidFill>
        <a:latin typeface="Arial" charset="0"/>
        <a:ea typeface="ＭＳ Ｐゴシック" pitchFamily="-112" charset="-128"/>
        <a:cs typeface="+mn-cs"/>
      </a:defRPr>
    </a:lvl4pPr>
    <a:lvl5pPr marL="2438339" algn="l" rtl="0" eaLnBrk="0" fontAlgn="base" hangingPunct="0">
      <a:spcBef>
        <a:spcPct val="0"/>
      </a:spcBef>
      <a:spcAft>
        <a:spcPct val="0"/>
      </a:spcAft>
      <a:defRPr sz="3200" kern="1200">
        <a:solidFill>
          <a:schemeClr val="tx1"/>
        </a:solidFill>
        <a:latin typeface="Arial" charset="0"/>
        <a:ea typeface="ＭＳ Ｐゴシック" pitchFamily="-112" charset="-128"/>
        <a:cs typeface="+mn-cs"/>
      </a:defRPr>
    </a:lvl5pPr>
    <a:lvl6pPr marL="3047924" algn="l" defTabSz="1219170" rtl="0" eaLnBrk="1" latinLnBrk="0" hangingPunct="1">
      <a:defRPr sz="3200" kern="1200">
        <a:solidFill>
          <a:schemeClr val="tx1"/>
        </a:solidFill>
        <a:latin typeface="Arial" charset="0"/>
        <a:ea typeface="ＭＳ Ｐゴシック" pitchFamily="-112" charset="-128"/>
        <a:cs typeface="+mn-cs"/>
      </a:defRPr>
    </a:lvl6pPr>
    <a:lvl7pPr marL="3657509" algn="l" defTabSz="1219170" rtl="0" eaLnBrk="1" latinLnBrk="0" hangingPunct="1">
      <a:defRPr sz="3200" kern="1200">
        <a:solidFill>
          <a:schemeClr val="tx1"/>
        </a:solidFill>
        <a:latin typeface="Arial" charset="0"/>
        <a:ea typeface="ＭＳ Ｐゴシック" pitchFamily="-112" charset="-128"/>
        <a:cs typeface="+mn-cs"/>
      </a:defRPr>
    </a:lvl7pPr>
    <a:lvl8pPr marL="4267093" algn="l" defTabSz="1219170" rtl="0" eaLnBrk="1" latinLnBrk="0" hangingPunct="1">
      <a:defRPr sz="3200" kern="1200">
        <a:solidFill>
          <a:schemeClr val="tx1"/>
        </a:solidFill>
        <a:latin typeface="Arial" charset="0"/>
        <a:ea typeface="ＭＳ Ｐゴシック" pitchFamily="-112" charset="-128"/>
        <a:cs typeface="+mn-cs"/>
      </a:defRPr>
    </a:lvl8pPr>
    <a:lvl9pPr marL="4876678" algn="l" defTabSz="1219170" rtl="0" eaLnBrk="1" latinLnBrk="0" hangingPunct="1">
      <a:defRPr sz="3200" kern="1200">
        <a:solidFill>
          <a:schemeClr val="tx1"/>
        </a:solidFill>
        <a:latin typeface="Arial" charset="0"/>
        <a:ea typeface="ＭＳ Ｐゴシック" pitchFamily="-112" charset="-128"/>
        <a:cs typeface="+mn-cs"/>
      </a:defRPr>
    </a:lvl9pPr>
  </p:defaultTextStyle>
  <p:extLst>
    <p:ext uri="{EFAFB233-063F-42B5-8137-9DF3F51BA10A}">
      <p15:sldGuideLst xmlns:p15="http://schemas.microsoft.com/office/powerpoint/2012/main">
        <p15:guide id="1" pos="3840">
          <p15:clr>
            <a:srgbClr val="A4A3A4"/>
          </p15:clr>
        </p15:guide>
        <p15:guide id="2" orient="horz" pos="3793">
          <p15:clr>
            <a:srgbClr val="A4A3A4"/>
          </p15:clr>
        </p15:guide>
        <p15:guide id="3" orient="horz" pos="2115">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E8A2B2-0419-4870-B0B3-8F4A0BD2789C}" v="132" dt="2023-01-24T03:25:25.2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2186" autoAdjust="0"/>
  </p:normalViewPr>
  <p:slideViewPr>
    <p:cSldViewPr snapToGrid="0" snapToObjects="1" showGuides="1">
      <p:cViewPr>
        <p:scale>
          <a:sx n="150" d="100"/>
          <a:sy n="150" d="100"/>
        </p:scale>
        <p:origin x="-540" y="-2480"/>
      </p:cViewPr>
      <p:guideLst>
        <p:guide pos="3840"/>
        <p:guide orient="horz" pos="3793"/>
        <p:guide orient="horz" pos="2115"/>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showGuide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by Zhou" userId="44b1d0c4-aab7-4617-9905-5d3a56392c2c" providerId="ADAL" clId="{56E8A2B2-0419-4870-B0B3-8F4A0BD2789C}"/>
    <pc:docChg chg="undo custSel delSld modSld sldOrd">
      <pc:chgData name="Anby Zhou" userId="44b1d0c4-aab7-4617-9905-5d3a56392c2c" providerId="ADAL" clId="{56E8A2B2-0419-4870-B0B3-8F4A0BD2789C}" dt="2023-01-24T03:33:13.543" v="1214" actId="1076"/>
      <pc:docMkLst>
        <pc:docMk/>
      </pc:docMkLst>
      <pc:sldChg chg="modSp mod modNotesTx">
        <pc:chgData name="Anby Zhou" userId="44b1d0c4-aab7-4617-9905-5d3a56392c2c" providerId="ADAL" clId="{56E8A2B2-0419-4870-B0B3-8F4A0BD2789C}" dt="2023-01-23T21:33:15.674" v="555" actId="20577"/>
        <pc:sldMkLst>
          <pc:docMk/>
          <pc:sldMk cId="44081665" sldId="256"/>
        </pc:sldMkLst>
        <pc:spChg chg="mod">
          <ac:chgData name="Anby Zhou" userId="44b1d0c4-aab7-4617-9905-5d3a56392c2c" providerId="ADAL" clId="{56E8A2B2-0419-4870-B0B3-8F4A0BD2789C}" dt="2023-01-23T21:31:45.773" v="444" actId="20577"/>
          <ac:spMkLst>
            <pc:docMk/>
            <pc:sldMk cId="44081665" sldId="256"/>
            <ac:spMk id="3" creationId="{C84BD4E2-89A0-CC4D-9D49-21BFDEF66CF4}"/>
          </ac:spMkLst>
        </pc:spChg>
      </pc:sldChg>
      <pc:sldChg chg="modSp mod">
        <pc:chgData name="Anby Zhou" userId="44b1d0c4-aab7-4617-9905-5d3a56392c2c" providerId="ADAL" clId="{56E8A2B2-0419-4870-B0B3-8F4A0BD2789C}" dt="2023-01-23T23:08:03.903" v="683" actId="20577"/>
        <pc:sldMkLst>
          <pc:docMk/>
          <pc:sldMk cId="1824652055" sldId="266"/>
        </pc:sldMkLst>
        <pc:spChg chg="mod">
          <ac:chgData name="Anby Zhou" userId="44b1d0c4-aab7-4617-9905-5d3a56392c2c" providerId="ADAL" clId="{56E8A2B2-0419-4870-B0B3-8F4A0BD2789C}" dt="2023-01-23T23:08:03.903" v="683" actId="20577"/>
          <ac:spMkLst>
            <pc:docMk/>
            <pc:sldMk cId="1824652055" sldId="266"/>
            <ac:spMk id="5" creationId="{00000000-0000-0000-0000-000000000000}"/>
          </ac:spMkLst>
        </pc:spChg>
      </pc:sldChg>
      <pc:sldChg chg="addSp modSp mod">
        <pc:chgData name="Anby Zhou" userId="44b1d0c4-aab7-4617-9905-5d3a56392c2c" providerId="ADAL" clId="{56E8A2B2-0419-4870-B0B3-8F4A0BD2789C}" dt="2023-01-23T21:44:42.797" v="565" actId="14100"/>
        <pc:sldMkLst>
          <pc:docMk/>
          <pc:sldMk cId="3603831774" sldId="272"/>
        </pc:sldMkLst>
        <pc:spChg chg="add mod">
          <ac:chgData name="Anby Zhou" userId="44b1d0c4-aab7-4617-9905-5d3a56392c2c" providerId="ADAL" clId="{56E8A2B2-0419-4870-B0B3-8F4A0BD2789C}" dt="2023-01-23T21:44:42.797" v="565" actId="14100"/>
          <ac:spMkLst>
            <pc:docMk/>
            <pc:sldMk cId="3603831774" sldId="272"/>
            <ac:spMk id="32" creationId="{967649AC-E31F-81D2-D85A-07B046B01F98}"/>
          </ac:spMkLst>
        </pc:spChg>
      </pc:sldChg>
      <pc:sldChg chg="modSp mod">
        <pc:chgData name="Anby Zhou" userId="44b1d0c4-aab7-4617-9905-5d3a56392c2c" providerId="ADAL" clId="{56E8A2B2-0419-4870-B0B3-8F4A0BD2789C}" dt="2023-01-23T21:15:38.765" v="256" actId="20577"/>
        <pc:sldMkLst>
          <pc:docMk/>
          <pc:sldMk cId="1087201664" sldId="275"/>
        </pc:sldMkLst>
        <pc:spChg chg="mod">
          <ac:chgData name="Anby Zhou" userId="44b1d0c4-aab7-4617-9905-5d3a56392c2c" providerId="ADAL" clId="{56E8A2B2-0419-4870-B0B3-8F4A0BD2789C}" dt="2023-01-23T21:15:38.765" v="256" actId="20577"/>
          <ac:spMkLst>
            <pc:docMk/>
            <pc:sldMk cId="1087201664" sldId="275"/>
            <ac:spMk id="4" creationId="{00000000-0000-0000-0000-000000000000}"/>
          </ac:spMkLst>
        </pc:spChg>
      </pc:sldChg>
      <pc:sldChg chg="modSp mod">
        <pc:chgData name="Anby Zhou" userId="44b1d0c4-aab7-4617-9905-5d3a56392c2c" providerId="ADAL" clId="{56E8A2B2-0419-4870-B0B3-8F4A0BD2789C}" dt="2023-01-23T20:52:40.199" v="15" actId="20577"/>
        <pc:sldMkLst>
          <pc:docMk/>
          <pc:sldMk cId="549995729" sldId="277"/>
        </pc:sldMkLst>
        <pc:spChg chg="mod">
          <ac:chgData name="Anby Zhou" userId="44b1d0c4-aab7-4617-9905-5d3a56392c2c" providerId="ADAL" clId="{56E8A2B2-0419-4870-B0B3-8F4A0BD2789C}" dt="2023-01-23T20:52:40.199" v="15" actId="20577"/>
          <ac:spMkLst>
            <pc:docMk/>
            <pc:sldMk cId="549995729" sldId="277"/>
            <ac:spMk id="2" creationId="{8332BB40-C733-4143-98B1-4CC2D51C1DC0}"/>
          </ac:spMkLst>
        </pc:spChg>
      </pc:sldChg>
      <pc:sldChg chg="modAnim">
        <pc:chgData name="Anby Zhou" userId="44b1d0c4-aab7-4617-9905-5d3a56392c2c" providerId="ADAL" clId="{56E8A2B2-0419-4870-B0B3-8F4A0BD2789C}" dt="2023-01-23T20:43:30.470" v="1"/>
        <pc:sldMkLst>
          <pc:docMk/>
          <pc:sldMk cId="890768277" sldId="278"/>
        </pc:sldMkLst>
      </pc:sldChg>
      <pc:sldChg chg="modSp mod modNotesTx">
        <pc:chgData name="Anby Zhou" userId="44b1d0c4-aab7-4617-9905-5d3a56392c2c" providerId="ADAL" clId="{56E8A2B2-0419-4870-B0B3-8F4A0BD2789C}" dt="2023-01-24T02:08:05.555" v="1097" actId="404"/>
        <pc:sldMkLst>
          <pc:docMk/>
          <pc:sldMk cId="4057910913" sldId="279"/>
        </pc:sldMkLst>
        <pc:spChg chg="mod">
          <ac:chgData name="Anby Zhou" userId="44b1d0c4-aab7-4617-9905-5d3a56392c2c" providerId="ADAL" clId="{56E8A2B2-0419-4870-B0B3-8F4A0BD2789C}" dt="2023-01-24T02:08:05.555" v="1097" actId="404"/>
          <ac:spMkLst>
            <pc:docMk/>
            <pc:sldMk cId="4057910913" sldId="279"/>
            <ac:spMk id="5" creationId="{00000000-0000-0000-0000-000000000000}"/>
          </ac:spMkLst>
        </pc:spChg>
        <pc:picChg chg="mod">
          <ac:chgData name="Anby Zhou" userId="44b1d0c4-aab7-4617-9905-5d3a56392c2c" providerId="ADAL" clId="{56E8A2B2-0419-4870-B0B3-8F4A0BD2789C}" dt="2023-01-23T22:58:26.579" v="577" actId="1076"/>
          <ac:picMkLst>
            <pc:docMk/>
            <pc:sldMk cId="4057910913" sldId="279"/>
            <ac:picMk id="12" creationId="{B33117C1-4BA1-9675-3C0F-CF4083180CEF}"/>
          </ac:picMkLst>
        </pc:picChg>
      </pc:sldChg>
      <pc:sldChg chg="addSp modSp mod modAnim modNotesTx">
        <pc:chgData name="Anby Zhou" userId="44b1d0c4-aab7-4617-9905-5d3a56392c2c" providerId="ADAL" clId="{56E8A2B2-0419-4870-B0B3-8F4A0BD2789C}" dt="2023-01-24T02:28:33.332" v="1139"/>
        <pc:sldMkLst>
          <pc:docMk/>
          <pc:sldMk cId="1929377572" sldId="281"/>
        </pc:sldMkLst>
        <pc:spChg chg="add mod">
          <ac:chgData name="Anby Zhou" userId="44b1d0c4-aab7-4617-9905-5d3a56392c2c" providerId="ADAL" clId="{56E8A2B2-0419-4870-B0B3-8F4A0BD2789C}" dt="2023-01-24T02:27:17.725" v="1122" actId="1076"/>
          <ac:spMkLst>
            <pc:docMk/>
            <pc:sldMk cId="1929377572" sldId="281"/>
            <ac:spMk id="6" creationId="{9BDE1EA5-D369-7686-DC0D-3735B96C2213}"/>
          </ac:spMkLst>
        </pc:spChg>
        <pc:spChg chg="add mod">
          <ac:chgData name="Anby Zhou" userId="44b1d0c4-aab7-4617-9905-5d3a56392c2c" providerId="ADAL" clId="{56E8A2B2-0419-4870-B0B3-8F4A0BD2789C}" dt="2023-01-24T02:27:28.535" v="1124" actId="1076"/>
          <ac:spMkLst>
            <pc:docMk/>
            <pc:sldMk cId="1929377572" sldId="281"/>
            <ac:spMk id="7" creationId="{0F4E5F30-E982-8139-5F98-93ABB6AE403C}"/>
          </ac:spMkLst>
        </pc:spChg>
        <pc:spChg chg="add mod">
          <ac:chgData name="Anby Zhou" userId="44b1d0c4-aab7-4617-9905-5d3a56392c2c" providerId="ADAL" clId="{56E8A2B2-0419-4870-B0B3-8F4A0BD2789C}" dt="2023-01-24T02:27:34.296" v="1125" actId="1076"/>
          <ac:spMkLst>
            <pc:docMk/>
            <pc:sldMk cId="1929377572" sldId="281"/>
            <ac:spMk id="9" creationId="{A2268384-8ED6-7258-1227-A4E67FC48B72}"/>
          </ac:spMkLst>
        </pc:spChg>
        <pc:spChg chg="add mod">
          <ac:chgData name="Anby Zhou" userId="44b1d0c4-aab7-4617-9905-5d3a56392c2c" providerId="ADAL" clId="{56E8A2B2-0419-4870-B0B3-8F4A0BD2789C}" dt="2023-01-24T02:27:23.924" v="1123" actId="1076"/>
          <ac:spMkLst>
            <pc:docMk/>
            <pc:sldMk cId="1929377572" sldId="281"/>
            <ac:spMk id="10" creationId="{04532EC9-D5CB-3389-B3ED-F46340B26115}"/>
          </ac:spMkLst>
        </pc:spChg>
        <pc:spChg chg="mod">
          <ac:chgData name="Anby Zhou" userId="44b1d0c4-aab7-4617-9905-5d3a56392c2c" providerId="ADAL" clId="{56E8A2B2-0419-4870-B0B3-8F4A0BD2789C}" dt="2023-01-24T01:37:57.581" v="780" actId="1076"/>
          <ac:spMkLst>
            <pc:docMk/>
            <pc:sldMk cId="1929377572" sldId="281"/>
            <ac:spMk id="11" creationId="{7B7FECD6-F2D9-D17E-087C-59F64D537BC7}"/>
          </ac:spMkLst>
        </pc:spChg>
        <pc:spChg chg="mod ord">
          <ac:chgData name="Anby Zhou" userId="44b1d0c4-aab7-4617-9905-5d3a56392c2c" providerId="ADAL" clId="{56E8A2B2-0419-4870-B0B3-8F4A0BD2789C}" dt="2023-01-24T02:28:00.663" v="1129" actId="14100"/>
          <ac:spMkLst>
            <pc:docMk/>
            <pc:sldMk cId="1929377572" sldId="281"/>
            <ac:spMk id="12" creationId="{AD8E00B2-D4DC-DF81-5F36-1C0692F55C89}"/>
          </ac:spMkLst>
        </pc:spChg>
        <pc:picChg chg="add mod">
          <ac:chgData name="Anby Zhou" userId="44b1d0c4-aab7-4617-9905-5d3a56392c2c" providerId="ADAL" clId="{56E8A2B2-0419-4870-B0B3-8F4A0BD2789C}" dt="2023-01-24T02:27:12.895" v="1121" actId="1076"/>
          <ac:picMkLst>
            <pc:docMk/>
            <pc:sldMk cId="1929377572" sldId="281"/>
            <ac:picMk id="4" creationId="{BC8272A6-C5D1-C669-E8A1-0ACC85ADDD62}"/>
          </ac:picMkLst>
        </pc:picChg>
        <pc:picChg chg="mod">
          <ac:chgData name="Anby Zhou" userId="44b1d0c4-aab7-4617-9905-5d3a56392c2c" providerId="ADAL" clId="{56E8A2B2-0419-4870-B0B3-8F4A0BD2789C}" dt="2023-01-24T02:27:48.783" v="1127" actId="1076"/>
          <ac:picMkLst>
            <pc:docMk/>
            <pc:sldMk cId="1929377572" sldId="281"/>
            <ac:picMk id="8" creationId="{84E2AA49-7AEA-AD63-AFCA-A33435011AB3}"/>
          </ac:picMkLst>
        </pc:picChg>
      </pc:sldChg>
      <pc:sldChg chg="addSp delSp modSp mod delAnim modAnim">
        <pc:chgData name="Anby Zhou" userId="44b1d0c4-aab7-4617-9905-5d3a56392c2c" providerId="ADAL" clId="{56E8A2B2-0419-4870-B0B3-8F4A0BD2789C}" dt="2023-01-24T01:18:45.679" v="707"/>
        <pc:sldMkLst>
          <pc:docMk/>
          <pc:sldMk cId="2779933707" sldId="285"/>
        </pc:sldMkLst>
        <pc:spChg chg="mod">
          <ac:chgData name="Anby Zhou" userId="44b1d0c4-aab7-4617-9905-5d3a56392c2c" providerId="ADAL" clId="{56E8A2B2-0419-4870-B0B3-8F4A0BD2789C}" dt="2023-01-23T23:00:01.917" v="587" actId="20577"/>
          <ac:spMkLst>
            <pc:docMk/>
            <pc:sldMk cId="2779933707" sldId="285"/>
            <ac:spMk id="5" creationId="{00000000-0000-0000-0000-000000000000}"/>
          </ac:spMkLst>
        </pc:spChg>
        <pc:picChg chg="del mod">
          <ac:chgData name="Anby Zhou" userId="44b1d0c4-aab7-4617-9905-5d3a56392c2c" providerId="ADAL" clId="{56E8A2B2-0419-4870-B0B3-8F4A0BD2789C}" dt="2023-01-24T01:18:18.345" v="697" actId="478"/>
          <ac:picMkLst>
            <pc:docMk/>
            <pc:sldMk cId="2779933707" sldId="285"/>
            <ac:picMk id="4" creationId="{1F78131D-C929-4F42-A701-921615C7F8DE}"/>
          </ac:picMkLst>
        </pc:picChg>
        <pc:picChg chg="add mod">
          <ac:chgData name="Anby Zhou" userId="44b1d0c4-aab7-4617-9905-5d3a56392c2c" providerId="ADAL" clId="{56E8A2B2-0419-4870-B0B3-8F4A0BD2789C}" dt="2023-01-24T01:18:25.530" v="700" actId="1076"/>
          <ac:picMkLst>
            <pc:docMk/>
            <pc:sldMk cId="2779933707" sldId="285"/>
            <ac:picMk id="6" creationId="{F9B7BFD4-C101-BCC7-74CF-02DA32844F11}"/>
          </ac:picMkLst>
        </pc:picChg>
      </pc:sldChg>
      <pc:sldChg chg="addSp delSp modSp mod addAnim delAnim modAnim">
        <pc:chgData name="Anby Zhou" userId="44b1d0c4-aab7-4617-9905-5d3a56392c2c" providerId="ADAL" clId="{56E8A2B2-0419-4870-B0B3-8F4A0BD2789C}" dt="2023-01-24T02:26:49.359" v="1120"/>
        <pc:sldMkLst>
          <pc:docMk/>
          <pc:sldMk cId="3091762461" sldId="286"/>
        </pc:sldMkLst>
        <pc:spChg chg="mod">
          <ac:chgData name="Anby Zhou" userId="44b1d0c4-aab7-4617-9905-5d3a56392c2c" providerId="ADAL" clId="{56E8A2B2-0419-4870-B0B3-8F4A0BD2789C}" dt="2023-01-24T02:08:16.161" v="1098" actId="403"/>
          <ac:spMkLst>
            <pc:docMk/>
            <pc:sldMk cId="3091762461" sldId="286"/>
            <ac:spMk id="5" creationId="{00000000-0000-0000-0000-000000000000}"/>
          </ac:spMkLst>
        </pc:spChg>
        <pc:spChg chg="mod">
          <ac:chgData name="Anby Zhou" userId="44b1d0c4-aab7-4617-9905-5d3a56392c2c" providerId="ADAL" clId="{56E8A2B2-0419-4870-B0B3-8F4A0BD2789C}" dt="2023-01-24T01:32:35.484" v="749"/>
          <ac:spMkLst>
            <pc:docMk/>
            <pc:sldMk cId="3091762461" sldId="286"/>
            <ac:spMk id="8" creationId="{AAA3B5B0-8C72-577C-70E8-4043DB6883F5}"/>
          </ac:spMkLst>
        </pc:spChg>
        <pc:spChg chg="mod">
          <ac:chgData name="Anby Zhou" userId="44b1d0c4-aab7-4617-9905-5d3a56392c2c" providerId="ADAL" clId="{56E8A2B2-0419-4870-B0B3-8F4A0BD2789C}" dt="2023-01-24T01:32:35.484" v="749"/>
          <ac:spMkLst>
            <pc:docMk/>
            <pc:sldMk cId="3091762461" sldId="286"/>
            <ac:spMk id="9" creationId="{C2F2D69E-4FCA-F1B1-12A2-7D13E52DE8EF}"/>
          </ac:spMkLst>
        </pc:spChg>
        <pc:spChg chg="mod">
          <ac:chgData name="Anby Zhou" userId="44b1d0c4-aab7-4617-9905-5d3a56392c2c" providerId="ADAL" clId="{56E8A2B2-0419-4870-B0B3-8F4A0BD2789C}" dt="2023-01-24T01:32:35.484" v="749"/>
          <ac:spMkLst>
            <pc:docMk/>
            <pc:sldMk cId="3091762461" sldId="286"/>
            <ac:spMk id="10" creationId="{5116C8EC-1F1C-6820-1A5D-B9BDCC06B8E5}"/>
          </ac:spMkLst>
        </pc:spChg>
        <pc:spChg chg="mod">
          <ac:chgData name="Anby Zhou" userId="44b1d0c4-aab7-4617-9905-5d3a56392c2c" providerId="ADAL" clId="{56E8A2B2-0419-4870-B0B3-8F4A0BD2789C}" dt="2023-01-24T01:32:35.484" v="749"/>
          <ac:spMkLst>
            <pc:docMk/>
            <pc:sldMk cId="3091762461" sldId="286"/>
            <ac:spMk id="11" creationId="{5A5FA1E4-4E27-DB1F-CF62-541E1AB83552}"/>
          </ac:spMkLst>
        </pc:spChg>
        <pc:spChg chg="mod">
          <ac:chgData name="Anby Zhou" userId="44b1d0c4-aab7-4617-9905-5d3a56392c2c" providerId="ADAL" clId="{56E8A2B2-0419-4870-B0B3-8F4A0BD2789C}" dt="2023-01-24T01:32:35.484" v="749"/>
          <ac:spMkLst>
            <pc:docMk/>
            <pc:sldMk cId="3091762461" sldId="286"/>
            <ac:spMk id="12" creationId="{5A288B56-2EA5-0205-435B-0254EBD8C9B5}"/>
          </ac:spMkLst>
        </pc:spChg>
        <pc:spChg chg="mod">
          <ac:chgData name="Anby Zhou" userId="44b1d0c4-aab7-4617-9905-5d3a56392c2c" providerId="ADAL" clId="{56E8A2B2-0419-4870-B0B3-8F4A0BD2789C}" dt="2023-01-24T01:32:35.484" v="749"/>
          <ac:spMkLst>
            <pc:docMk/>
            <pc:sldMk cId="3091762461" sldId="286"/>
            <ac:spMk id="13" creationId="{681D17FA-4A96-532A-F6BD-1E16ED7FB9BC}"/>
          </ac:spMkLst>
        </pc:spChg>
        <pc:spChg chg="mod">
          <ac:chgData name="Anby Zhou" userId="44b1d0c4-aab7-4617-9905-5d3a56392c2c" providerId="ADAL" clId="{56E8A2B2-0419-4870-B0B3-8F4A0BD2789C}" dt="2023-01-24T01:32:35.484" v="749"/>
          <ac:spMkLst>
            <pc:docMk/>
            <pc:sldMk cId="3091762461" sldId="286"/>
            <ac:spMk id="14" creationId="{101D5809-9AE5-B6B1-3DAD-9339B48C95E7}"/>
          </ac:spMkLst>
        </pc:spChg>
        <pc:spChg chg="mod">
          <ac:chgData name="Anby Zhou" userId="44b1d0c4-aab7-4617-9905-5d3a56392c2c" providerId="ADAL" clId="{56E8A2B2-0419-4870-B0B3-8F4A0BD2789C}" dt="2023-01-24T01:32:35.484" v="749"/>
          <ac:spMkLst>
            <pc:docMk/>
            <pc:sldMk cId="3091762461" sldId="286"/>
            <ac:spMk id="15" creationId="{C3B6AACD-BDDF-E6E7-C30F-F1FB2363BB90}"/>
          </ac:spMkLst>
        </pc:spChg>
        <pc:spChg chg="mod">
          <ac:chgData name="Anby Zhou" userId="44b1d0c4-aab7-4617-9905-5d3a56392c2c" providerId="ADAL" clId="{56E8A2B2-0419-4870-B0B3-8F4A0BD2789C}" dt="2023-01-24T01:32:35.484" v="749"/>
          <ac:spMkLst>
            <pc:docMk/>
            <pc:sldMk cId="3091762461" sldId="286"/>
            <ac:spMk id="16" creationId="{227C5D44-41CB-19BB-CF34-B4024B418F84}"/>
          </ac:spMkLst>
        </pc:spChg>
        <pc:spChg chg="mod">
          <ac:chgData name="Anby Zhou" userId="44b1d0c4-aab7-4617-9905-5d3a56392c2c" providerId="ADAL" clId="{56E8A2B2-0419-4870-B0B3-8F4A0BD2789C}" dt="2023-01-24T01:32:35.484" v="749"/>
          <ac:spMkLst>
            <pc:docMk/>
            <pc:sldMk cId="3091762461" sldId="286"/>
            <ac:spMk id="17" creationId="{9E861C11-3313-B7CE-A0E1-F796E5AEF909}"/>
          </ac:spMkLst>
        </pc:spChg>
        <pc:spChg chg="mod">
          <ac:chgData name="Anby Zhou" userId="44b1d0c4-aab7-4617-9905-5d3a56392c2c" providerId="ADAL" clId="{56E8A2B2-0419-4870-B0B3-8F4A0BD2789C}" dt="2023-01-24T01:32:35.484" v="749"/>
          <ac:spMkLst>
            <pc:docMk/>
            <pc:sldMk cId="3091762461" sldId="286"/>
            <ac:spMk id="18" creationId="{26BC96E8-0A80-5281-2FEE-9A4B72E8DC17}"/>
          </ac:spMkLst>
        </pc:spChg>
        <pc:spChg chg="mod">
          <ac:chgData name="Anby Zhou" userId="44b1d0c4-aab7-4617-9905-5d3a56392c2c" providerId="ADAL" clId="{56E8A2B2-0419-4870-B0B3-8F4A0BD2789C}" dt="2023-01-24T01:32:35.484" v="749"/>
          <ac:spMkLst>
            <pc:docMk/>
            <pc:sldMk cId="3091762461" sldId="286"/>
            <ac:spMk id="19" creationId="{5E402E96-9000-A62D-1FC5-E22E77A22164}"/>
          </ac:spMkLst>
        </pc:spChg>
        <pc:spChg chg="mod">
          <ac:chgData name="Anby Zhou" userId="44b1d0c4-aab7-4617-9905-5d3a56392c2c" providerId="ADAL" clId="{56E8A2B2-0419-4870-B0B3-8F4A0BD2789C}" dt="2023-01-24T01:32:35.484" v="749"/>
          <ac:spMkLst>
            <pc:docMk/>
            <pc:sldMk cId="3091762461" sldId="286"/>
            <ac:spMk id="20" creationId="{207F9362-B71B-A30E-88DD-54B7AECEEE31}"/>
          </ac:spMkLst>
        </pc:spChg>
        <pc:spChg chg="mod">
          <ac:chgData name="Anby Zhou" userId="44b1d0c4-aab7-4617-9905-5d3a56392c2c" providerId="ADAL" clId="{56E8A2B2-0419-4870-B0B3-8F4A0BD2789C}" dt="2023-01-24T01:32:35.484" v="749"/>
          <ac:spMkLst>
            <pc:docMk/>
            <pc:sldMk cId="3091762461" sldId="286"/>
            <ac:spMk id="21" creationId="{4E32432D-CC6F-9AD6-EC37-8FA7C9BEB2FA}"/>
          </ac:spMkLst>
        </pc:spChg>
        <pc:spChg chg="mod">
          <ac:chgData name="Anby Zhou" userId="44b1d0c4-aab7-4617-9905-5d3a56392c2c" providerId="ADAL" clId="{56E8A2B2-0419-4870-B0B3-8F4A0BD2789C}" dt="2023-01-24T01:32:35.484" v="749"/>
          <ac:spMkLst>
            <pc:docMk/>
            <pc:sldMk cId="3091762461" sldId="286"/>
            <ac:spMk id="22" creationId="{7AE28813-0043-A4BD-DC49-B84DD290EF80}"/>
          </ac:spMkLst>
        </pc:spChg>
        <pc:spChg chg="mod">
          <ac:chgData name="Anby Zhou" userId="44b1d0c4-aab7-4617-9905-5d3a56392c2c" providerId="ADAL" clId="{56E8A2B2-0419-4870-B0B3-8F4A0BD2789C}" dt="2023-01-24T01:32:35.484" v="749"/>
          <ac:spMkLst>
            <pc:docMk/>
            <pc:sldMk cId="3091762461" sldId="286"/>
            <ac:spMk id="23" creationId="{4048F02C-A6DE-4867-2C5E-19BDD22BF67A}"/>
          </ac:spMkLst>
        </pc:spChg>
        <pc:spChg chg="mod">
          <ac:chgData name="Anby Zhou" userId="44b1d0c4-aab7-4617-9905-5d3a56392c2c" providerId="ADAL" clId="{56E8A2B2-0419-4870-B0B3-8F4A0BD2789C}" dt="2023-01-24T01:32:35.484" v="749"/>
          <ac:spMkLst>
            <pc:docMk/>
            <pc:sldMk cId="3091762461" sldId="286"/>
            <ac:spMk id="24" creationId="{E09BCD96-91CD-8977-215F-FCBFADF33B62}"/>
          </ac:spMkLst>
        </pc:spChg>
        <pc:spChg chg="mod">
          <ac:chgData name="Anby Zhou" userId="44b1d0c4-aab7-4617-9905-5d3a56392c2c" providerId="ADAL" clId="{56E8A2B2-0419-4870-B0B3-8F4A0BD2789C}" dt="2023-01-24T01:32:35.484" v="749"/>
          <ac:spMkLst>
            <pc:docMk/>
            <pc:sldMk cId="3091762461" sldId="286"/>
            <ac:spMk id="25" creationId="{A1821EEA-C07C-2DDD-6425-5F2AC27B2AE2}"/>
          </ac:spMkLst>
        </pc:spChg>
        <pc:spChg chg="mod">
          <ac:chgData name="Anby Zhou" userId="44b1d0c4-aab7-4617-9905-5d3a56392c2c" providerId="ADAL" clId="{56E8A2B2-0419-4870-B0B3-8F4A0BD2789C}" dt="2023-01-24T01:32:35.484" v="749"/>
          <ac:spMkLst>
            <pc:docMk/>
            <pc:sldMk cId="3091762461" sldId="286"/>
            <ac:spMk id="26" creationId="{ECF922DF-AD49-6666-4E2A-4DFAD5206611}"/>
          </ac:spMkLst>
        </pc:spChg>
        <pc:spChg chg="add del mod">
          <ac:chgData name="Anby Zhou" userId="44b1d0c4-aab7-4617-9905-5d3a56392c2c" providerId="ADAL" clId="{56E8A2B2-0419-4870-B0B3-8F4A0BD2789C}" dt="2023-01-24T02:13:22.955" v="1101" actId="478"/>
          <ac:spMkLst>
            <pc:docMk/>
            <pc:sldMk cId="3091762461" sldId="286"/>
            <ac:spMk id="27" creationId="{C946CEFF-F36B-5696-8555-3E00AB619A9C}"/>
          </ac:spMkLst>
        </pc:spChg>
        <pc:spChg chg="add del mod">
          <ac:chgData name="Anby Zhou" userId="44b1d0c4-aab7-4617-9905-5d3a56392c2c" providerId="ADAL" clId="{56E8A2B2-0419-4870-B0B3-8F4A0BD2789C}" dt="2023-01-24T01:38:24.457" v="783" actId="21"/>
          <ac:spMkLst>
            <pc:docMk/>
            <pc:sldMk cId="3091762461" sldId="286"/>
            <ac:spMk id="29" creationId="{D74B392C-B80B-C008-84FA-83CACF9BD319}"/>
          </ac:spMkLst>
        </pc:spChg>
        <pc:spChg chg="add del mod">
          <ac:chgData name="Anby Zhou" userId="44b1d0c4-aab7-4617-9905-5d3a56392c2c" providerId="ADAL" clId="{56E8A2B2-0419-4870-B0B3-8F4A0BD2789C}" dt="2023-01-24T01:57:39.313" v="1068" actId="478"/>
          <ac:spMkLst>
            <pc:docMk/>
            <pc:sldMk cId="3091762461" sldId="286"/>
            <ac:spMk id="30" creationId="{27608916-D111-E787-0C24-BFF7418008CA}"/>
          </ac:spMkLst>
        </pc:spChg>
        <pc:spChg chg="add del mod">
          <ac:chgData name="Anby Zhou" userId="44b1d0c4-aab7-4617-9905-5d3a56392c2c" providerId="ADAL" clId="{56E8A2B2-0419-4870-B0B3-8F4A0BD2789C}" dt="2023-01-24T01:57:41.577" v="1069" actId="478"/>
          <ac:spMkLst>
            <pc:docMk/>
            <pc:sldMk cId="3091762461" sldId="286"/>
            <ac:spMk id="31" creationId="{5A92FD7A-FA71-9608-FE0A-13AC48E80001}"/>
          </ac:spMkLst>
        </pc:spChg>
        <pc:spChg chg="add del mod">
          <ac:chgData name="Anby Zhou" userId="44b1d0c4-aab7-4617-9905-5d3a56392c2c" providerId="ADAL" clId="{56E8A2B2-0419-4870-B0B3-8F4A0BD2789C}" dt="2023-01-24T01:57:44.807" v="1070" actId="478"/>
          <ac:spMkLst>
            <pc:docMk/>
            <pc:sldMk cId="3091762461" sldId="286"/>
            <ac:spMk id="32" creationId="{CEA189DF-9D42-41BA-056D-6BEA2616F0ED}"/>
          </ac:spMkLst>
        </pc:spChg>
        <pc:spChg chg="add mod">
          <ac:chgData name="Anby Zhou" userId="44b1d0c4-aab7-4617-9905-5d3a56392c2c" providerId="ADAL" clId="{56E8A2B2-0419-4870-B0B3-8F4A0BD2789C}" dt="2023-01-24T02:13:32.380" v="1102" actId="1076"/>
          <ac:spMkLst>
            <pc:docMk/>
            <pc:sldMk cId="3091762461" sldId="286"/>
            <ac:spMk id="33" creationId="{D6D3419E-5745-71E9-DB8C-8D24DCDBC6FF}"/>
          </ac:spMkLst>
        </pc:spChg>
        <pc:spChg chg="add mod ord">
          <ac:chgData name="Anby Zhou" userId="44b1d0c4-aab7-4617-9905-5d3a56392c2c" providerId="ADAL" clId="{56E8A2B2-0419-4870-B0B3-8F4A0BD2789C}" dt="2023-01-24T02:13:32.380" v="1102" actId="1076"/>
          <ac:spMkLst>
            <pc:docMk/>
            <pc:sldMk cId="3091762461" sldId="286"/>
            <ac:spMk id="34" creationId="{87DF8206-F788-7075-AE11-4325FB5BCA77}"/>
          </ac:spMkLst>
        </pc:spChg>
        <pc:grpChg chg="add del mod">
          <ac:chgData name="Anby Zhou" userId="44b1d0c4-aab7-4617-9905-5d3a56392c2c" providerId="ADAL" clId="{56E8A2B2-0419-4870-B0B3-8F4A0BD2789C}" dt="2023-01-24T02:13:41.797" v="1104" actId="478"/>
          <ac:grpSpMkLst>
            <pc:docMk/>
            <pc:sldMk cId="3091762461" sldId="286"/>
            <ac:grpSpMk id="7" creationId="{3FEA1D74-EF35-D6D5-8C17-A602B16A70D7}"/>
          </ac:grpSpMkLst>
        </pc:grpChg>
        <pc:picChg chg="add del mod ord">
          <ac:chgData name="Anby Zhou" userId="44b1d0c4-aab7-4617-9905-5d3a56392c2c" providerId="ADAL" clId="{56E8A2B2-0419-4870-B0B3-8F4A0BD2789C}" dt="2023-01-24T02:26:22.424" v="1118" actId="478"/>
          <ac:picMkLst>
            <pc:docMk/>
            <pc:sldMk cId="3091762461" sldId="286"/>
            <ac:picMk id="3" creationId="{ECCA37F4-7A03-2011-60ED-0E060F07A804}"/>
          </ac:picMkLst>
        </pc:picChg>
        <pc:picChg chg="add del mod">
          <ac:chgData name="Anby Zhou" userId="44b1d0c4-aab7-4617-9905-5d3a56392c2c" providerId="ADAL" clId="{56E8A2B2-0419-4870-B0B3-8F4A0BD2789C}" dt="2023-01-24T01:57:34.248" v="1067" actId="478"/>
          <ac:picMkLst>
            <pc:docMk/>
            <pc:sldMk cId="3091762461" sldId="286"/>
            <ac:picMk id="4" creationId="{BBE5C02D-A299-69D7-D449-39E2405C7EC3}"/>
          </ac:picMkLst>
        </pc:picChg>
        <pc:picChg chg="add mod">
          <ac:chgData name="Anby Zhou" userId="44b1d0c4-aab7-4617-9905-5d3a56392c2c" providerId="ADAL" clId="{56E8A2B2-0419-4870-B0B3-8F4A0BD2789C}" dt="2023-01-24T02:13:32.380" v="1102" actId="1076"/>
          <ac:picMkLst>
            <pc:docMk/>
            <pc:sldMk cId="3091762461" sldId="286"/>
            <ac:picMk id="6" creationId="{D2508458-2D71-1B27-6689-0B24B12858D5}"/>
          </ac:picMkLst>
        </pc:picChg>
        <pc:picChg chg="add del mod">
          <ac:chgData name="Anby Zhou" userId="44b1d0c4-aab7-4617-9905-5d3a56392c2c" providerId="ADAL" clId="{56E8A2B2-0419-4870-B0B3-8F4A0BD2789C}" dt="2023-01-24T02:19:53.149" v="1117" actId="14100"/>
          <ac:picMkLst>
            <pc:docMk/>
            <pc:sldMk cId="3091762461" sldId="286"/>
            <ac:picMk id="28" creationId="{14E2738F-0490-CFE6-40C8-9A08C6BA0304}"/>
          </ac:picMkLst>
        </pc:picChg>
        <pc:picChg chg="add del mod">
          <ac:chgData name="Anby Zhou" userId="44b1d0c4-aab7-4617-9905-5d3a56392c2c" providerId="ADAL" clId="{56E8A2B2-0419-4870-B0B3-8F4A0BD2789C}" dt="2023-01-24T01:55:32.440" v="1061" actId="478"/>
          <ac:picMkLst>
            <pc:docMk/>
            <pc:sldMk cId="3091762461" sldId="286"/>
            <ac:picMk id="36" creationId="{24179550-E3A8-F8FB-FB9B-CA53FF45C02D}"/>
          </ac:picMkLst>
        </pc:picChg>
      </pc:sldChg>
      <pc:sldChg chg="addSp modSp del mod ord modAnim">
        <pc:chgData name="Anby Zhou" userId="44b1d0c4-aab7-4617-9905-5d3a56392c2c" providerId="ADAL" clId="{56E8A2B2-0419-4870-B0B3-8F4A0BD2789C}" dt="2023-01-24T02:52:14.100" v="1147" actId="47"/>
        <pc:sldMkLst>
          <pc:docMk/>
          <pc:sldMk cId="2251226088" sldId="290"/>
        </pc:sldMkLst>
        <pc:spChg chg="add mod">
          <ac:chgData name="Anby Zhou" userId="44b1d0c4-aab7-4617-9905-5d3a56392c2c" providerId="ADAL" clId="{56E8A2B2-0419-4870-B0B3-8F4A0BD2789C}" dt="2023-01-23T21:39:54.616" v="559" actId="207"/>
          <ac:spMkLst>
            <pc:docMk/>
            <pc:sldMk cId="2251226088" sldId="290"/>
            <ac:spMk id="4" creationId="{AA6978ED-F793-78A6-4588-E76CA56F0FF0}"/>
          </ac:spMkLst>
        </pc:spChg>
        <pc:spChg chg="mod">
          <ac:chgData name="Anby Zhou" userId="44b1d0c4-aab7-4617-9905-5d3a56392c2c" providerId="ADAL" clId="{56E8A2B2-0419-4870-B0B3-8F4A0BD2789C}" dt="2023-01-24T01:28:06.052" v="733" actId="21"/>
          <ac:spMkLst>
            <pc:docMk/>
            <pc:sldMk cId="2251226088" sldId="290"/>
            <ac:spMk id="5" creationId="{00000000-0000-0000-0000-000000000000}"/>
          </ac:spMkLst>
        </pc:spChg>
        <pc:grpChg chg="mod">
          <ac:chgData name="Anby Zhou" userId="44b1d0c4-aab7-4617-9905-5d3a56392c2c" providerId="ADAL" clId="{56E8A2B2-0419-4870-B0B3-8F4A0BD2789C}" dt="2023-01-23T23:06:21.141" v="631" actId="1076"/>
          <ac:grpSpMkLst>
            <pc:docMk/>
            <pc:sldMk cId="2251226088" sldId="290"/>
            <ac:grpSpMk id="18" creationId="{A4BC0F85-F3B3-9538-DDC0-AF8E61FB511A}"/>
          </ac:grpSpMkLst>
        </pc:grpChg>
      </pc:sldChg>
      <pc:sldChg chg="addSp delSp mod addAnim delAnim modAnim">
        <pc:chgData name="Anby Zhou" userId="44b1d0c4-aab7-4617-9905-5d3a56392c2c" providerId="ADAL" clId="{56E8A2B2-0419-4870-B0B3-8F4A0BD2789C}" dt="2023-01-23T21:45:50.754" v="572"/>
        <pc:sldMkLst>
          <pc:docMk/>
          <pc:sldMk cId="199142289" sldId="292"/>
        </pc:sldMkLst>
        <pc:spChg chg="add del">
          <ac:chgData name="Anby Zhou" userId="44b1d0c4-aab7-4617-9905-5d3a56392c2c" providerId="ADAL" clId="{56E8A2B2-0419-4870-B0B3-8F4A0BD2789C}" dt="2023-01-23T21:45:40.972" v="569" actId="478"/>
          <ac:spMkLst>
            <pc:docMk/>
            <pc:sldMk cId="199142289" sldId="292"/>
            <ac:spMk id="98" creationId="{1A924F1D-2D37-C050-FF09-352972E2287B}"/>
          </ac:spMkLst>
        </pc:spChg>
        <pc:spChg chg="add del">
          <ac:chgData name="Anby Zhou" userId="44b1d0c4-aab7-4617-9905-5d3a56392c2c" providerId="ADAL" clId="{56E8A2B2-0419-4870-B0B3-8F4A0BD2789C}" dt="2023-01-23T21:45:41.705" v="571" actId="478"/>
          <ac:spMkLst>
            <pc:docMk/>
            <pc:sldMk cId="199142289" sldId="292"/>
            <ac:spMk id="99" creationId="{8D4C0323-88FE-D7F6-04D0-F1A8794B2463}"/>
          </ac:spMkLst>
        </pc:spChg>
        <pc:picChg chg="add del">
          <ac:chgData name="Anby Zhou" userId="44b1d0c4-aab7-4617-9905-5d3a56392c2c" providerId="ADAL" clId="{56E8A2B2-0419-4870-B0B3-8F4A0BD2789C}" dt="2023-01-23T21:45:41.242" v="570" actId="22"/>
          <ac:picMkLst>
            <pc:docMk/>
            <pc:sldMk cId="199142289" sldId="292"/>
            <ac:picMk id="6" creationId="{4AA46D97-67C0-2E46-A665-05EA84D3E1C1}"/>
          </ac:picMkLst>
        </pc:picChg>
        <pc:picChg chg="add del">
          <ac:chgData name="Anby Zhou" userId="44b1d0c4-aab7-4617-9905-5d3a56392c2c" providerId="ADAL" clId="{56E8A2B2-0419-4870-B0B3-8F4A0BD2789C}" dt="2023-01-23T21:45:41.705" v="571" actId="478"/>
          <ac:picMkLst>
            <pc:docMk/>
            <pc:sldMk cId="199142289" sldId="292"/>
            <ac:picMk id="96" creationId="{8DB629ED-46C2-A989-94CC-76DA687F01B0}"/>
          </ac:picMkLst>
        </pc:picChg>
      </pc:sldChg>
      <pc:sldChg chg="addSp delSp modSp mod modNotesTx">
        <pc:chgData name="Anby Zhou" userId="44b1d0c4-aab7-4617-9905-5d3a56392c2c" providerId="ADAL" clId="{56E8A2B2-0419-4870-B0B3-8F4A0BD2789C}" dt="2023-01-24T03:33:13.543" v="1214" actId="1076"/>
        <pc:sldMkLst>
          <pc:docMk/>
          <pc:sldMk cId="3428446966" sldId="300"/>
        </pc:sldMkLst>
        <pc:spChg chg="mod">
          <ac:chgData name="Anby Zhou" userId="44b1d0c4-aab7-4617-9905-5d3a56392c2c" providerId="ADAL" clId="{56E8A2B2-0419-4870-B0B3-8F4A0BD2789C}" dt="2023-01-24T03:32:17.187" v="1200" actId="20577"/>
          <ac:spMkLst>
            <pc:docMk/>
            <pc:sldMk cId="3428446966" sldId="300"/>
            <ac:spMk id="2" creationId="{BB4914B2-0694-1FEE-EB2F-8927D42BC19A}"/>
          </ac:spMkLst>
        </pc:spChg>
        <pc:spChg chg="mod">
          <ac:chgData name="Anby Zhou" userId="44b1d0c4-aab7-4617-9905-5d3a56392c2c" providerId="ADAL" clId="{56E8A2B2-0419-4870-B0B3-8F4A0BD2789C}" dt="2023-01-23T23:09:25.740" v="696" actId="20577"/>
          <ac:spMkLst>
            <pc:docMk/>
            <pc:sldMk cId="3428446966" sldId="300"/>
            <ac:spMk id="3" creationId="{11AF4761-D360-D8E4-A182-4AEAE1F4ACA3}"/>
          </ac:spMkLst>
        </pc:spChg>
        <pc:spChg chg="mod">
          <ac:chgData name="Anby Zhou" userId="44b1d0c4-aab7-4617-9905-5d3a56392c2c" providerId="ADAL" clId="{56E8A2B2-0419-4870-B0B3-8F4A0BD2789C}" dt="2023-01-24T03:32:49.810" v="1208" actId="1076"/>
          <ac:spMkLst>
            <pc:docMk/>
            <pc:sldMk cId="3428446966" sldId="300"/>
            <ac:spMk id="97" creationId="{79A45DD3-EBB8-AD1C-0491-3EE4F5A5C199}"/>
          </ac:spMkLst>
        </pc:spChg>
        <pc:picChg chg="add del mod ord">
          <ac:chgData name="Anby Zhou" userId="44b1d0c4-aab7-4617-9905-5d3a56392c2c" providerId="ADAL" clId="{56E8A2B2-0419-4870-B0B3-8F4A0BD2789C}" dt="2023-01-24T03:25:12.840" v="1164" actId="478"/>
          <ac:picMkLst>
            <pc:docMk/>
            <pc:sldMk cId="3428446966" sldId="300"/>
            <ac:picMk id="5" creationId="{E6CE5216-85C0-A9B5-4B13-AFF377CE39B4}"/>
          </ac:picMkLst>
        </pc:picChg>
        <pc:picChg chg="add del mod">
          <ac:chgData name="Anby Zhou" userId="44b1d0c4-aab7-4617-9905-5d3a56392c2c" providerId="ADAL" clId="{56E8A2B2-0419-4870-B0B3-8F4A0BD2789C}" dt="2023-01-24T03:23:05.964" v="1161" actId="478"/>
          <ac:picMkLst>
            <pc:docMk/>
            <pc:sldMk cId="3428446966" sldId="300"/>
            <ac:picMk id="27" creationId="{1509007D-6923-B59F-500B-E4F83D7103F4}"/>
          </ac:picMkLst>
        </pc:picChg>
        <pc:picChg chg="add del mod">
          <ac:chgData name="Anby Zhou" userId="44b1d0c4-aab7-4617-9905-5d3a56392c2c" providerId="ADAL" clId="{56E8A2B2-0419-4870-B0B3-8F4A0BD2789C}" dt="2023-01-24T03:32:01.684" v="1188" actId="478"/>
          <ac:picMkLst>
            <pc:docMk/>
            <pc:sldMk cId="3428446966" sldId="300"/>
            <ac:picMk id="29" creationId="{FEFB7E07-0044-34C1-30EE-D55794E1A309}"/>
          </ac:picMkLst>
        </pc:picChg>
        <pc:picChg chg="add mod ord">
          <ac:chgData name="Anby Zhou" userId="44b1d0c4-aab7-4617-9905-5d3a56392c2c" providerId="ADAL" clId="{56E8A2B2-0419-4870-B0B3-8F4A0BD2789C}" dt="2023-01-24T03:32:46.246" v="1207" actId="1076"/>
          <ac:picMkLst>
            <pc:docMk/>
            <pc:sldMk cId="3428446966" sldId="300"/>
            <ac:picMk id="31" creationId="{09E3DDB6-4D8B-1D86-6026-5BA4C08FCF88}"/>
          </ac:picMkLst>
        </pc:picChg>
        <pc:picChg chg="add mod">
          <ac:chgData name="Anby Zhou" userId="44b1d0c4-aab7-4617-9905-5d3a56392c2c" providerId="ADAL" clId="{56E8A2B2-0419-4870-B0B3-8F4A0BD2789C}" dt="2023-01-24T03:32:10.102" v="1190" actId="1076"/>
          <ac:picMkLst>
            <pc:docMk/>
            <pc:sldMk cId="3428446966" sldId="300"/>
            <ac:picMk id="35" creationId="{321B4D23-73FF-2CAE-F983-A0B67E7F17E6}"/>
          </ac:picMkLst>
        </pc:picChg>
        <pc:picChg chg="del mod">
          <ac:chgData name="Anby Zhou" userId="44b1d0c4-aab7-4617-9905-5d3a56392c2c" providerId="ADAL" clId="{56E8A2B2-0419-4870-B0B3-8F4A0BD2789C}" dt="2023-01-24T03:22:38.488" v="1156" actId="478"/>
          <ac:picMkLst>
            <pc:docMk/>
            <pc:sldMk cId="3428446966" sldId="300"/>
            <ac:picMk id="95" creationId="{47F4A1AE-89AF-60A9-67EB-B4C40238618C}"/>
          </ac:picMkLst>
        </pc:picChg>
        <pc:picChg chg="del">
          <ac:chgData name="Anby Zhou" userId="44b1d0c4-aab7-4617-9905-5d3a56392c2c" providerId="ADAL" clId="{56E8A2B2-0419-4870-B0B3-8F4A0BD2789C}" dt="2023-01-24T03:21:24.218" v="1149" actId="478"/>
          <ac:picMkLst>
            <pc:docMk/>
            <pc:sldMk cId="3428446966" sldId="300"/>
            <ac:picMk id="96" creationId="{811936F8-0DBB-9816-9C2E-204FB3895BE7}"/>
          </ac:picMkLst>
        </pc:picChg>
        <pc:cxnChg chg="mod">
          <ac:chgData name="Anby Zhou" userId="44b1d0c4-aab7-4617-9905-5d3a56392c2c" providerId="ADAL" clId="{56E8A2B2-0419-4870-B0B3-8F4A0BD2789C}" dt="2023-01-24T03:33:13.543" v="1214" actId="1076"/>
          <ac:cxnSpMkLst>
            <pc:docMk/>
            <pc:sldMk cId="3428446966" sldId="300"/>
            <ac:cxnSpMk id="99" creationId="{C6159083-8AB2-DDEF-7066-A82FEEC4CBBA}"/>
          </ac:cxnSpMkLst>
        </pc:cxnChg>
        <pc:cxnChg chg="mod">
          <ac:chgData name="Anby Zhou" userId="44b1d0c4-aab7-4617-9905-5d3a56392c2c" providerId="ADAL" clId="{56E8A2B2-0419-4870-B0B3-8F4A0BD2789C}" dt="2023-01-24T03:33:05.606" v="1212" actId="14100"/>
          <ac:cxnSpMkLst>
            <pc:docMk/>
            <pc:sldMk cId="3428446966" sldId="300"/>
            <ac:cxnSpMk id="101" creationId="{AF9A6075-2469-DA62-7646-25A7DBA2411A}"/>
          </ac:cxnSpMkLst>
        </pc:cxnChg>
      </pc:sldChg>
      <pc:sldChg chg="modSp mod">
        <pc:chgData name="Anby Zhou" userId="44b1d0c4-aab7-4617-9905-5d3a56392c2c" providerId="ADAL" clId="{56E8A2B2-0419-4870-B0B3-8F4A0BD2789C}" dt="2023-01-24T02:52:05.540" v="1146" actId="207"/>
        <pc:sldMkLst>
          <pc:docMk/>
          <pc:sldMk cId="1887630001" sldId="301"/>
        </pc:sldMkLst>
        <pc:spChg chg="mod">
          <ac:chgData name="Anby Zhou" userId="44b1d0c4-aab7-4617-9905-5d3a56392c2c" providerId="ADAL" clId="{56E8A2B2-0419-4870-B0B3-8F4A0BD2789C}" dt="2023-01-24T02:52:05.540" v="1146" actId="207"/>
          <ac:spMkLst>
            <pc:docMk/>
            <pc:sldMk cId="1887630001" sldId="301"/>
            <ac:spMk id="3" creationId="{11AC9ECA-A770-C1E1-C8EE-6367B04766FB}"/>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9900"/>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4008438" y="0"/>
            <a:ext cx="3067050" cy="469900"/>
          </a:xfrm>
          <a:prstGeom prst="rect">
            <a:avLst/>
          </a:prstGeom>
        </p:spPr>
        <p:txBody>
          <a:bodyPr vert="horz" lIns="91440" tIns="45720" rIns="91440" bIns="45720" rtlCol="0"/>
          <a:lstStyle>
            <a:lvl1pPr algn="r">
              <a:defRPr sz="1200"/>
            </a:lvl1pPr>
          </a:lstStyle>
          <a:p>
            <a:fld id="{6E950FF4-65A9-4261-9642-F54DEEF63B76}" type="datetimeFigureOut">
              <a:rPr lang="en-NZ" smtClean="0"/>
              <a:t>23/01/2023</a:t>
            </a:fld>
            <a:endParaRPr lang="en-NZ"/>
          </a:p>
        </p:txBody>
      </p:sp>
      <p:sp>
        <p:nvSpPr>
          <p:cNvPr id="4" name="Slide Image Placeholder 3"/>
          <p:cNvSpPr>
            <a:spLocks noGrp="1" noRot="1" noChangeAspect="1"/>
          </p:cNvSpPr>
          <p:nvPr>
            <p:ph type="sldImg" idx="2"/>
          </p:nvPr>
        </p:nvSpPr>
        <p:spPr>
          <a:xfrm>
            <a:off x="728663" y="1169988"/>
            <a:ext cx="5619750" cy="3160712"/>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708025" y="4505325"/>
            <a:ext cx="5661025" cy="36877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893175"/>
            <a:ext cx="3067050" cy="469900"/>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4008438" y="8893175"/>
            <a:ext cx="3067050" cy="469900"/>
          </a:xfrm>
          <a:prstGeom prst="rect">
            <a:avLst/>
          </a:prstGeom>
        </p:spPr>
        <p:txBody>
          <a:bodyPr vert="horz" lIns="91440" tIns="45720" rIns="91440" bIns="45720" rtlCol="0" anchor="b"/>
          <a:lstStyle>
            <a:lvl1pPr algn="r">
              <a:defRPr sz="1200"/>
            </a:lvl1pPr>
          </a:lstStyle>
          <a:p>
            <a:fld id="{967564E7-2CD3-49A5-8413-5437DECEBD35}" type="slidenum">
              <a:rPr lang="en-NZ" smtClean="0"/>
              <a:t>‹#›</a:t>
            </a:fld>
            <a:endParaRPr lang="en-NZ"/>
          </a:p>
        </p:txBody>
      </p:sp>
    </p:spTree>
    <p:extLst>
      <p:ext uri="{BB962C8B-B14F-4D97-AF65-F5344CB8AC3E}">
        <p14:creationId xmlns:p14="http://schemas.microsoft.com/office/powerpoint/2010/main" val="3086773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n.wikipedia.org/wiki/Pearson_product-moment_correlation_coefficient#For_a_sample"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Kio ria, good morning, everyone, My name is Anby, almost finish Master of IT, and from Bioinformatic Analysis team at PFR.  My project is to automate and optimize genome construction process.</a:t>
            </a:r>
          </a:p>
          <a:p>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1</a:t>
            </a:fld>
            <a:endParaRPr lang="en-NZ"/>
          </a:p>
        </p:txBody>
      </p:sp>
    </p:spTree>
    <p:extLst>
      <p:ext uri="{BB962C8B-B14F-4D97-AF65-F5344CB8AC3E}">
        <p14:creationId xmlns:p14="http://schemas.microsoft.com/office/powerpoint/2010/main" val="25593099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3 stages:</a:t>
            </a:r>
          </a:p>
          <a:p>
            <a:pPr marL="228600" indent="-228600">
              <a:buAutoNum type="arabicPeriod"/>
            </a:pPr>
            <a:r>
              <a:rPr lang="en-NZ" dirty="0"/>
              <a:t>qc (input data quality check)</a:t>
            </a:r>
          </a:p>
          <a:p>
            <a:pPr marL="228600" indent="-228600">
              <a:buAutoNum type="arabicPeriod"/>
            </a:pPr>
            <a:r>
              <a:rPr lang="en-NZ" dirty="0"/>
              <a:t>Scaffolding </a:t>
            </a:r>
          </a:p>
          <a:p>
            <a:pPr marL="228600" indent="-228600">
              <a:buAutoNum type="arabicPeriod"/>
            </a:pPr>
            <a:r>
              <a:rPr lang="en-NZ" dirty="0"/>
              <a:t>Benchmarking </a:t>
            </a:r>
          </a:p>
        </p:txBody>
      </p:sp>
      <p:sp>
        <p:nvSpPr>
          <p:cNvPr id="4" name="Slide Number Placeholder 3"/>
          <p:cNvSpPr>
            <a:spLocks noGrp="1"/>
          </p:cNvSpPr>
          <p:nvPr>
            <p:ph type="sldNum" sz="quarter" idx="5"/>
          </p:nvPr>
        </p:nvSpPr>
        <p:spPr/>
        <p:txBody>
          <a:bodyPr/>
          <a:lstStyle/>
          <a:p>
            <a:fld id="{967564E7-2CD3-49A5-8413-5437DECEBD35}" type="slidenum">
              <a:rPr lang="en-NZ" smtClean="0"/>
              <a:t>10</a:t>
            </a:fld>
            <a:endParaRPr lang="en-NZ"/>
          </a:p>
        </p:txBody>
      </p:sp>
    </p:spTree>
    <p:extLst>
      <p:ext uri="{BB962C8B-B14F-4D97-AF65-F5344CB8AC3E}">
        <p14:creationId xmlns:p14="http://schemas.microsoft.com/office/powerpoint/2010/main" val="1393494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3 stages:</a:t>
            </a:r>
          </a:p>
          <a:p>
            <a:pPr marL="228600" indent="-228600">
              <a:buAutoNum type="arabicPeriod"/>
            </a:pPr>
            <a:r>
              <a:rPr lang="en-NZ" dirty="0"/>
              <a:t>qc (input data quality check)</a:t>
            </a:r>
          </a:p>
          <a:p>
            <a:pPr marL="228600" indent="-228600">
              <a:buAutoNum type="arabicPeriod"/>
            </a:pPr>
            <a:r>
              <a:rPr lang="en-NZ" dirty="0"/>
              <a:t>Scaffolding </a:t>
            </a:r>
          </a:p>
          <a:p>
            <a:pPr marL="228600" indent="-228600">
              <a:buAutoNum type="arabicPeriod"/>
            </a:pPr>
            <a:r>
              <a:rPr lang="en-NZ" dirty="0"/>
              <a:t>Benchmarking </a:t>
            </a:r>
          </a:p>
        </p:txBody>
      </p:sp>
      <p:sp>
        <p:nvSpPr>
          <p:cNvPr id="4" name="Slide Number Placeholder 3"/>
          <p:cNvSpPr>
            <a:spLocks noGrp="1"/>
          </p:cNvSpPr>
          <p:nvPr>
            <p:ph type="sldNum" sz="quarter" idx="5"/>
          </p:nvPr>
        </p:nvSpPr>
        <p:spPr/>
        <p:txBody>
          <a:bodyPr/>
          <a:lstStyle/>
          <a:p>
            <a:fld id="{967564E7-2CD3-49A5-8413-5437DECEBD35}" type="slidenum">
              <a:rPr lang="en-NZ" smtClean="0"/>
              <a:t>11</a:t>
            </a:fld>
            <a:endParaRPr lang="en-NZ"/>
          </a:p>
        </p:txBody>
      </p:sp>
    </p:spTree>
    <p:extLst>
      <p:ext uri="{BB962C8B-B14F-4D97-AF65-F5344CB8AC3E}">
        <p14:creationId xmlns:p14="http://schemas.microsoft.com/office/powerpoint/2010/main" val="7787483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Non-model organism: e.g. Plants</a:t>
            </a:r>
          </a:p>
        </p:txBody>
      </p:sp>
      <p:sp>
        <p:nvSpPr>
          <p:cNvPr id="4" name="Slide Number Placeholder 3"/>
          <p:cNvSpPr>
            <a:spLocks noGrp="1"/>
          </p:cNvSpPr>
          <p:nvPr>
            <p:ph type="sldNum" sz="quarter" idx="5"/>
          </p:nvPr>
        </p:nvSpPr>
        <p:spPr/>
        <p:txBody>
          <a:bodyPr/>
          <a:lstStyle/>
          <a:p>
            <a:fld id="{967564E7-2CD3-49A5-8413-5437DECEBD35}" type="slidenum">
              <a:rPr lang="en-NZ" smtClean="0"/>
              <a:t>12</a:t>
            </a:fld>
            <a:endParaRPr lang="en-NZ"/>
          </a:p>
        </p:txBody>
      </p:sp>
    </p:spTree>
    <p:extLst>
      <p:ext uri="{BB962C8B-B14F-4D97-AF65-F5344CB8AC3E}">
        <p14:creationId xmlns:p14="http://schemas.microsoft.com/office/powerpoint/2010/main" val="15200060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NZ" dirty="0"/>
              <a:t>Strong signal &amp; weak signal </a:t>
            </a:r>
          </a:p>
          <a:p>
            <a:pPr marL="228600" indent="-228600">
              <a:buAutoNum type="arabicPeriod"/>
            </a:pPr>
            <a:r>
              <a:rPr lang="en-US" b="1" dirty="0"/>
              <a:t>much higher frequency of interactions between the genomic regions that are close to each other.</a:t>
            </a:r>
          </a:p>
          <a:p>
            <a:pPr marL="228600" indent="-228600">
              <a:buAutoNum type="arabicPeriod"/>
            </a:pPr>
            <a:r>
              <a:rPr lang="en-US" b="1" dirty="0"/>
              <a:t>Frequency of off diagonal signals. The stronger diagonal signals line up on the diagonal, the better result scaffolder produce. </a:t>
            </a:r>
          </a:p>
          <a:p>
            <a:pPr marL="228600" indent="-228600">
              <a:buAutoNum type="arabicPeriod"/>
            </a:pPr>
            <a:endParaRPr lang="en-NZ" dirty="0"/>
          </a:p>
          <a:p>
            <a:pPr marL="228600" indent="-228600">
              <a:buAutoNum type="arabicPeriod"/>
            </a:pPr>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13</a:t>
            </a:fld>
            <a:endParaRPr lang="en-NZ"/>
          </a:p>
        </p:txBody>
      </p:sp>
    </p:spTree>
    <p:extLst>
      <p:ext uri="{BB962C8B-B14F-4D97-AF65-F5344CB8AC3E}">
        <p14:creationId xmlns:p14="http://schemas.microsoft.com/office/powerpoint/2010/main" val="39746848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Heatmap is used for evaluating scaffolding accuracy.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lot more dots are sitting close to the diagonal on the heatmap because much higher frequency of interactions between the genomic regions that are close to each other.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which comes from different scaffolders on how much the higher entries cluster in and around the diagonal</a:t>
            </a:r>
            <a:endParaRPr lang="en-US" dirty="0"/>
          </a:p>
          <a:p>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14</a:t>
            </a:fld>
            <a:endParaRPr lang="en-NZ"/>
          </a:p>
        </p:txBody>
      </p:sp>
    </p:spTree>
    <p:extLst>
      <p:ext uri="{BB962C8B-B14F-4D97-AF65-F5344CB8AC3E}">
        <p14:creationId xmlns:p14="http://schemas.microsoft.com/office/powerpoint/2010/main" val="157964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32629"/>
                </a:solidFill>
                <a:effectLst/>
                <a:latin typeface="Georgia" panose="02040502050405020303" pitchFamily="18" charset="0"/>
              </a:rPr>
              <a:t>Given that your entries are frequencies, and you want to give credit for being "close" to the diagonal, a natural approach is to compute the correlation coefficient between the row and column. That is, suppose your matrix is built as follows: repeatedly generate a pair of numbers </a:t>
            </a:r>
            <a:r>
              <a:rPr lang="en-US" b="0" i="0" u="none" strike="noStrike" dirty="0">
                <a:solidFill>
                  <a:srgbClr val="232629"/>
                </a:solidFill>
                <a:effectLst/>
                <a:latin typeface="MathJax_Math-italic"/>
              </a:rPr>
              <a:t>x</a:t>
            </a:r>
            <a:r>
              <a:rPr lang="en-US" b="0" i="0" dirty="0">
                <a:solidFill>
                  <a:srgbClr val="232629"/>
                </a:solidFill>
                <a:effectLst/>
                <a:latin typeface="Georgia" panose="02040502050405020303" pitchFamily="18" charset="0"/>
              </a:rPr>
              <a:t> and </a:t>
            </a:r>
            <a:r>
              <a:rPr lang="en-US" b="0" i="0" u="none" strike="noStrike" dirty="0">
                <a:solidFill>
                  <a:srgbClr val="232629"/>
                </a:solidFill>
                <a:effectLst/>
                <a:latin typeface="MathJax_Math-italic"/>
              </a:rPr>
              <a:t>y</a:t>
            </a:r>
            <a:r>
              <a:rPr lang="en-US" b="0" i="0" dirty="0">
                <a:solidFill>
                  <a:srgbClr val="232629"/>
                </a:solidFill>
                <a:effectLst/>
                <a:latin typeface="Georgia" panose="02040502050405020303" pitchFamily="18" charset="0"/>
              </a:rPr>
              <a:t>, and increment the count of the matrix entry at position </a:t>
            </a:r>
            <a:r>
              <a:rPr lang="en-US" b="0" i="0" u="none" strike="noStrike" dirty="0">
                <a:solidFill>
                  <a:srgbClr val="232629"/>
                </a:solidFill>
                <a:effectLst/>
                <a:latin typeface="MathJax_Main"/>
              </a:rPr>
              <a:t>(</a:t>
            </a:r>
            <a:r>
              <a:rPr lang="en-US" b="0" i="0" u="none" strike="noStrike" dirty="0" err="1">
                <a:solidFill>
                  <a:srgbClr val="232629"/>
                </a:solidFill>
                <a:effectLst/>
                <a:latin typeface="MathJax_Math-italic"/>
              </a:rPr>
              <a:t>x</a:t>
            </a:r>
            <a:r>
              <a:rPr lang="en-US" b="0" i="0" u="none" strike="noStrike" dirty="0" err="1">
                <a:solidFill>
                  <a:srgbClr val="232629"/>
                </a:solidFill>
                <a:effectLst/>
                <a:latin typeface="MathJax_Main"/>
              </a:rPr>
              <a:t>,</a:t>
            </a:r>
            <a:r>
              <a:rPr lang="en-US" b="0" i="0" u="none" strike="noStrike" dirty="0" err="1">
                <a:solidFill>
                  <a:srgbClr val="232629"/>
                </a:solidFill>
                <a:effectLst/>
                <a:latin typeface="MathJax_Math-italic"/>
              </a:rPr>
              <a:t>y</a:t>
            </a:r>
            <a:r>
              <a:rPr lang="en-US" b="0" i="0" u="none" strike="noStrike" dirty="0">
                <a:solidFill>
                  <a:srgbClr val="232629"/>
                </a:solidFill>
                <a:effectLst/>
                <a:latin typeface="MathJax_Main"/>
              </a:rPr>
              <a:t>)</a:t>
            </a:r>
            <a:r>
              <a:rPr lang="en-US" b="0" i="0" dirty="0">
                <a:solidFill>
                  <a:srgbClr val="232629"/>
                </a:solidFill>
                <a:effectLst/>
                <a:latin typeface="Georgia" panose="02040502050405020303" pitchFamily="18" charset="0"/>
              </a:rPr>
              <a:t>. If you think of </a:t>
            </a:r>
            <a:r>
              <a:rPr lang="en-US" b="0" i="0" u="none" strike="noStrike" dirty="0">
                <a:solidFill>
                  <a:srgbClr val="232629"/>
                </a:solidFill>
                <a:effectLst/>
                <a:latin typeface="MathJax_Math-italic"/>
              </a:rPr>
              <a:t>x</a:t>
            </a:r>
            <a:r>
              <a:rPr lang="en-US" b="0" i="0" u="none" strike="noStrike" dirty="0">
                <a:solidFill>
                  <a:srgbClr val="232629"/>
                </a:solidFill>
                <a:effectLst/>
                <a:latin typeface="inherit"/>
              </a:rPr>
              <a:t> </a:t>
            </a:r>
            <a:r>
              <a:rPr lang="en-US" b="0" i="0" dirty="0">
                <a:solidFill>
                  <a:srgbClr val="232629"/>
                </a:solidFill>
                <a:effectLst/>
                <a:latin typeface="Georgia" panose="02040502050405020303" pitchFamily="18" charset="0"/>
              </a:rPr>
              <a:t>and </a:t>
            </a:r>
            <a:r>
              <a:rPr lang="en-US" b="0" i="0" u="none" strike="noStrike" dirty="0">
                <a:solidFill>
                  <a:srgbClr val="232629"/>
                </a:solidFill>
                <a:effectLst/>
                <a:latin typeface="MathJax_Math-italic"/>
              </a:rPr>
              <a:t>y</a:t>
            </a:r>
            <a:r>
              <a:rPr lang="en-US" b="0" i="0" u="none" strike="noStrike" dirty="0">
                <a:solidFill>
                  <a:srgbClr val="232629"/>
                </a:solidFill>
                <a:effectLst/>
                <a:latin typeface="inherit"/>
              </a:rPr>
              <a:t> </a:t>
            </a:r>
            <a:r>
              <a:rPr lang="en-US" b="0" i="0" dirty="0">
                <a:solidFill>
                  <a:srgbClr val="232629"/>
                </a:solidFill>
                <a:effectLst/>
                <a:latin typeface="Georgia" panose="02040502050405020303" pitchFamily="18" charset="0"/>
              </a:rPr>
              <a:t>as samples of random variables </a:t>
            </a:r>
            <a:r>
              <a:rPr lang="en-US" b="0" i="0" u="none" strike="noStrike" dirty="0">
                <a:solidFill>
                  <a:srgbClr val="232629"/>
                </a:solidFill>
                <a:effectLst/>
                <a:latin typeface="MathJax_Math-italic"/>
              </a:rPr>
              <a:t>X</a:t>
            </a:r>
            <a:r>
              <a:rPr lang="en-US" b="0" i="0" dirty="0">
                <a:solidFill>
                  <a:srgbClr val="232629"/>
                </a:solidFill>
                <a:effectLst/>
                <a:latin typeface="Georgia" panose="02040502050405020303" pitchFamily="18" charset="0"/>
              </a:rPr>
              <a:t> and </a:t>
            </a:r>
            <a:r>
              <a:rPr lang="en-US" b="0" i="0" u="none" strike="noStrike" dirty="0">
                <a:solidFill>
                  <a:srgbClr val="232629"/>
                </a:solidFill>
                <a:effectLst/>
                <a:latin typeface="MathJax_Math-italic"/>
              </a:rPr>
              <a:t>Y</a:t>
            </a:r>
            <a:r>
              <a:rPr lang="en-US" b="0" i="0" dirty="0">
                <a:solidFill>
                  <a:srgbClr val="232629"/>
                </a:solidFill>
                <a:effectLst/>
                <a:latin typeface="Georgia" panose="02040502050405020303" pitchFamily="18" charset="0"/>
              </a:rPr>
              <a:t> respectively, then the </a:t>
            </a:r>
            <a:r>
              <a:rPr lang="en-US" b="0" i="0" u="sng" dirty="0">
                <a:effectLst/>
                <a:latin typeface="Georgia" panose="02040502050405020303" pitchFamily="18" charset="0"/>
                <a:hlinkClick r:id="rId3"/>
              </a:rPr>
              <a:t>sample correlation coefficient</a:t>
            </a:r>
            <a:r>
              <a:rPr lang="en-US" b="0" i="0" dirty="0">
                <a:solidFill>
                  <a:srgbClr val="232629"/>
                </a:solidFill>
                <a:effectLst/>
                <a:latin typeface="Georgia" panose="02040502050405020303" pitchFamily="18" charset="0"/>
              </a:rPr>
              <a:t> </a:t>
            </a:r>
            <a:r>
              <a:rPr lang="en-US" b="0" i="0" u="none" strike="noStrike" dirty="0">
                <a:solidFill>
                  <a:srgbClr val="232629"/>
                </a:solidFill>
                <a:effectLst/>
                <a:latin typeface="MathJax_Math-italic"/>
              </a:rPr>
              <a:t>r</a:t>
            </a:r>
            <a:r>
              <a:rPr lang="en-US" b="0" i="0" dirty="0">
                <a:solidFill>
                  <a:srgbClr val="232629"/>
                </a:solidFill>
                <a:effectLst/>
                <a:latin typeface="Georgia" panose="02040502050405020303" pitchFamily="18" charset="0"/>
              </a:rPr>
              <a:t> of </a:t>
            </a:r>
            <a:r>
              <a:rPr lang="en-US" b="0" i="0" u="none" strike="noStrike" dirty="0">
                <a:solidFill>
                  <a:srgbClr val="232629"/>
                </a:solidFill>
                <a:effectLst/>
                <a:latin typeface="MathJax_Math-italic"/>
              </a:rPr>
              <a:t>X</a:t>
            </a:r>
            <a:r>
              <a:rPr lang="en-US" b="0" i="0" dirty="0">
                <a:solidFill>
                  <a:srgbClr val="232629"/>
                </a:solidFill>
                <a:effectLst/>
                <a:latin typeface="Georgia" panose="02040502050405020303" pitchFamily="18" charset="0"/>
              </a:rPr>
              <a:t> and </a:t>
            </a:r>
            <a:r>
              <a:rPr lang="en-US" b="0" i="0" u="none" strike="noStrike" dirty="0">
                <a:solidFill>
                  <a:srgbClr val="232629"/>
                </a:solidFill>
                <a:effectLst/>
                <a:latin typeface="MathJax_Math-italic"/>
              </a:rPr>
              <a:t>Y</a:t>
            </a:r>
            <a:r>
              <a:rPr lang="en-US" b="0" i="0" dirty="0">
                <a:solidFill>
                  <a:srgbClr val="232629"/>
                </a:solidFill>
                <a:effectLst/>
                <a:latin typeface="Georgia" panose="02040502050405020303" pitchFamily="18" charset="0"/>
              </a:rPr>
              <a:t> lies between </a:t>
            </a:r>
            <a:r>
              <a:rPr lang="en-US" b="0" i="0" u="none" strike="noStrike" dirty="0">
                <a:solidFill>
                  <a:srgbClr val="232629"/>
                </a:solidFill>
                <a:effectLst/>
                <a:latin typeface="MathJax_Main"/>
              </a:rPr>
              <a:t>−1</a:t>
            </a:r>
            <a:r>
              <a:rPr lang="en-US" b="0" i="0" dirty="0">
                <a:solidFill>
                  <a:srgbClr val="232629"/>
                </a:solidFill>
                <a:effectLst/>
                <a:latin typeface="Georgia" panose="02040502050405020303" pitchFamily="18" charset="0"/>
              </a:rPr>
              <a:t> and </a:t>
            </a:r>
            <a:r>
              <a:rPr lang="en-US" b="0" i="0" u="none" strike="noStrike" dirty="0">
                <a:solidFill>
                  <a:srgbClr val="232629"/>
                </a:solidFill>
                <a:effectLst/>
                <a:latin typeface="inherit"/>
              </a:rPr>
              <a:t>1</a:t>
            </a:r>
            <a:r>
              <a:rPr lang="en-US" b="0" i="0" dirty="0">
                <a:solidFill>
                  <a:srgbClr val="232629"/>
                </a:solidFill>
                <a:effectLst/>
                <a:latin typeface="Georgia" panose="02040502050405020303" pitchFamily="18" charset="0"/>
              </a:rPr>
              <a:t>. It is </a:t>
            </a:r>
            <a:r>
              <a:rPr lang="en-US" b="0" i="0" u="none" strike="noStrike" dirty="0">
                <a:solidFill>
                  <a:srgbClr val="232629"/>
                </a:solidFill>
                <a:effectLst/>
                <a:latin typeface="inherit"/>
              </a:rPr>
              <a:t>1</a:t>
            </a:r>
            <a:r>
              <a:rPr lang="en-US" b="0" i="0" dirty="0">
                <a:solidFill>
                  <a:srgbClr val="232629"/>
                </a:solidFill>
                <a:effectLst/>
                <a:latin typeface="Georgia" panose="02040502050405020303" pitchFamily="18" charset="0"/>
              </a:rPr>
              <a:t> if </a:t>
            </a:r>
            <a:r>
              <a:rPr lang="en-US" b="0" i="0" u="none" strike="noStrike" dirty="0">
                <a:solidFill>
                  <a:srgbClr val="232629"/>
                </a:solidFill>
                <a:effectLst/>
                <a:latin typeface="MathJax_Math-italic"/>
              </a:rPr>
              <a:t>X</a:t>
            </a:r>
            <a:r>
              <a:rPr lang="en-US" b="0" i="0" dirty="0">
                <a:solidFill>
                  <a:srgbClr val="232629"/>
                </a:solidFill>
                <a:effectLst/>
                <a:latin typeface="Georgia" panose="02040502050405020303" pitchFamily="18" charset="0"/>
              </a:rPr>
              <a:t> and </a:t>
            </a:r>
            <a:r>
              <a:rPr lang="en-US" b="0" i="0" u="none" strike="noStrike" dirty="0">
                <a:solidFill>
                  <a:srgbClr val="232629"/>
                </a:solidFill>
                <a:effectLst/>
                <a:latin typeface="MathJax_Math-italic"/>
              </a:rPr>
              <a:t>Y</a:t>
            </a:r>
            <a:r>
              <a:rPr lang="en-US" b="0" i="0" dirty="0">
                <a:solidFill>
                  <a:srgbClr val="232629"/>
                </a:solidFill>
                <a:effectLst/>
                <a:latin typeface="Georgia" panose="02040502050405020303" pitchFamily="18" charset="0"/>
              </a:rPr>
              <a:t> are perfectly correlated, </a:t>
            </a:r>
            <a:r>
              <a:rPr lang="en-US" b="0" i="0" u="none" strike="noStrike" dirty="0">
                <a:solidFill>
                  <a:srgbClr val="232629"/>
                </a:solidFill>
                <a:effectLst/>
                <a:latin typeface="inherit"/>
              </a:rPr>
              <a:t>−1</a:t>
            </a:r>
            <a:r>
              <a:rPr lang="en-US" b="0" i="0" dirty="0">
                <a:solidFill>
                  <a:srgbClr val="232629"/>
                </a:solidFill>
                <a:effectLst/>
                <a:latin typeface="Georgia" panose="02040502050405020303" pitchFamily="18" charset="0"/>
              </a:rPr>
              <a:t> if they are perfectly anticorrelated.</a:t>
            </a:r>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15</a:t>
            </a:fld>
            <a:endParaRPr lang="en-NZ"/>
          </a:p>
        </p:txBody>
      </p:sp>
    </p:spTree>
    <p:extLst>
      <p:ext uri="{BB962C8B-B14F-4D97-AF65-F5344CB8AC3E}">
        <p14:creationId xmlns:p14="http://schemas.microsoft.com/office/powerpoint/2010/main" val="11088549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3 stages:</a:t>
            </a:r>
          </a:p>
          <a:p>
            <a:pPr marL="228600" indent="-228600">
              <a:buAutoNum type="arabicPeriod"/>
            </a:pPr>
            <a:r>
              <a:rPr lang="en-NZ" dirty="0"/>
              <a:t>qc (input data quality check)</a:t>
            </a:r>
          </a:p>
          <a:p>
            <a:pPr marL="228600" indent="-228600">
              <a:buAutoNum type="arabicPeriod"/>
            </a:pPr>
            <a:r>
              <a:rPr lang="en-NZ" dirty="0"/>
              <a:t>Scaffolding </a:t>
            </a:r>
          </a:p>
          <a:p>
            <a:pPr marL="228600" indent="-228600">
              <a:buAutoNum type="arabicPeriod"/>
            </a:pPr>
            <a:r>
              <a:rPr lang="en-NZ" dirty="0"/>
              <a:t>Benchmarking </a:t>
            </a:r>
          </a:p>
        </p:txBody>
      </p:sp>
      <p:sp>
        <p:nvSpPr>
          <p:cNvPr id="4" name="Slide Number Placeholder 3"/>
          <p:cNvSpPr>
            <a:spLocks noGrp="1"/>
          </p:cNvSpPr>
          <p:nvPr>
            <p:ph type="sldNum" sz="quarter" idx="5"/>
          </p:nvPr>
        </p:nvSpPr>
        <p:spPr/>
        <p:txBody>
          <a:bodyPr/>
          <a:lstStyle/>
          <a:p>
            <a:fld id="{967564E7-2CD3-49A5-8413-5437DECEBD35}" type="slidenum">
              <a:rPr lang="en-NZ" smtClean="0"/>
              <a:t>16</a:t>
            </a:fld>
            <a:endParaRPr lang="en-NZ"/>
          </a:p>
        </p:txBody>
      </p:sp>
    </p:spTree>
    <p:extLst>
      <p:ext uri="{BB962C8B-B14F-4D97-AF65-F5344CB8AC3E}">
        <p14:creationId xmlns:p14="http://schemas.microsoft.com/office/powerpoint/2010/main" val="1043409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2</a:t>
            </a:fld>
            <a:endParaRPr lang="en-NZ"/>
          </a:p>
        </p:txBody>
      </p:sp>
    </p:spTree>
    <p:extLst>
      <p:ext uri="{BB962C8B-B14F-4D97-AF65-F5344CB8AC3E}">
        <p14:creationId xmlns:p14="http://schemas.microsoft.com/office/powerpoint/2010/main" val="2984883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human body (genome is a </a:t>
            </a:r>
            <a:r>
              <a:rPr lang="en-NZ" dirty="0"/>
              <a:t>recipe</a:t>
            </a:r>
            <a:r>
              <a:rPr lang="en-US" dirty="0"/>
              <a:t> book of our body)</a:t>
            </a:r>
          </a:p>
          <a:p>
            <a:r>
              <a:rPr lang="en-US" b="0" i="0" dirty="0">
                <a:solidFill>
                  <a:srgbClr val="555555"/>
                </a:solidFill>
                <a:effectLst/>
                <a:latin typeface="Georgia" panose="02040502050405020303" pitchFamily="18" charset="0"/>
              </a:rPr>
              <a:t>Each cell with their own complete set of instructions for making us, like a recipe book for the body. This set of instructions is known as our genome.</a:t>
            </a:r>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3</a:t>
            </a:fld>
            <a:endParaRPr lang="en-NZ"/>
          </a:p>
        </p:txBody>
      </p:sp>
    </p:spTree>
    <p:extLst>
      <p:ext uri="{BB962C8B-B14F-4D97-AF65-F5344CB8AC3E}">
        <p14:creationId xmlns:p14="http://schemas.microsoft.com/office/powerpoint/2010/main" val="1384649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4</a:t>
            </a:fld>
            <a:endParaRPr lang="en-NZ"/>
          </a:p>
        </p:txBody>
      </p:sp>
    </p:spTree>
    <p:extLst>
      <p:ext uri="{BB962C8B-B14F-4D97-AF65-F5344CB8AC3E}">
        <p14:creationId xmlns:p14="http://schemas.microsoft.com/office/powerpoint/2010/main" val="11115793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chemeClr val="dk1"/>
                </a:solidFill>
                <a:latin typeface="Oxygen"/>
                <a:sym typeface="Oxygen"/>
              </a:rPr>
              <a:t>Current </a:t>
            </a:r>
            <a:r>
              <a:rPr lang="en-US" sz="1200" dirty="0">
                <a:solidFill>
                  <a:schemeClr val="dk1"/>
                </a:solidFill>
                <a:latin typeface="Oxygen"/>
              </a:rPr>
              <a:t>third-generation sequencing technologies, such as Oxford Nanopore and PacBio HiFi, only improved the continuity of assembly.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 sz="1200" b="1" dirty="0">
                <a:solidFill>
                  <a:schemeClr val="dk1"/>
                </a:solidFill>
                <a:latin typeface="Oxygen"/>
                <a:ea typeface="Oxygen"/>
                <a:cs typeface="Oxygen"/>
                <a:sym typeface="Oxygen"/>
              </a:rPr>
              <a:t>However, </a:t>
            </a:r>
            <a:r>
              <a:rPr lang="en-US" sz="1200" b="1" dirty="0">
                <a:solidFill>
                  <a:schemeClr val="dk1"/>
                </a:solidFill>
                <a:latin typeface="Oxygen"/>
              </a:rPr>
              <a:t>accurate assembly of large and complex plant and animal genomes at the chromosomal level is highly required!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solidFill>
                  <a:schemeClr val="dk1"/>
                </a:solidFill>
                <a:latin typeface="Oxygen"/>
              </a:rPr>
              <a:t>Because </a:t>
            </a:r>
            <a:endParaRPr lang="en-NZ" sz="1200" b="0" dirty="0">
              <a:solidFill>
                <a:schemeClr val="dk1"/>
              </a:solidFill>
              <a:latin typeface="Oxygen"/>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solidFill>
                <a:schemeClr val="dk1"/>
              </a:solidFill>
              <a:latin typeface="Oxygen"/>
              <a:sym typeface="Oxygen"/>
            </a:endParaRPr>
          </a:p>
          <a:p>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5</a:t>
            </a:fld>
            <a:endParaRPr lang="en-NZ"/>
          </a:p>
        </p:txBody>
      </p:sp>
    </p:spTree>
    <p:extLst>
      <p:ext uri="{BB962C8B-B14F-4D97-AF65-F5344CB8AC3E}">
        <p14:creationId xmlns:p14="http://schemas.microsoft.com/office/powerpoint/2010/main" val="3675925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Times New Roman" panose="02020603050405020304" pitchFamily="18" charset="0"/>
                <a:ea typeface="SimSun" panose="02010600030101010101" pitchFamily="2" charset="-122"/>
              </a:rPr>
              <a:t>long-range linked data is still required to accurately bridge gaps in assembly to enable accurate assembly of large and complex plant and animal genomes at the chromosomal level.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chemeClr val="dk1"/>
                </a:solidFill>
                <a:latin typeface="Oxygen"/>
              </a:rPr>
              <a:t>Therefore, Chromosome conformation capture techniques that have been developed, such as Hi-C. Also, Hi-C tools like </a:t>
            </a:r>
            <a:r>
              <a:rPr lang="en-US" sz="1200" dirty="0" err="1">
                <a:solidFill>
                  <a:schemeClr val="dk1"/>
                </a:solidFill>
                <a:latin typeface="Oxygen"/>
              </a:rPr>
              <a:t>Yahs</a:t>
            </a:r>
            <a:r>
              <a:rPr lang="en-US" sz="1200" dirty="0">
                <a:solidFill>
                  <a:schemeClr val="dk1"/>
                </a:solidFill>
                <a:latin typeface="Oxygen"/>
              </a:rPr>
              <a:t>, Salsa and </a:t>
            </a:r>
            <a:r>
              <a:rPr lang="en-US" sz="1200" dirty="0" err="1">
                <a:solidFill>
                  <a:schemeClr val="dk1"/>
                </a:solidFill>
                <a:latin typeface="Oxygen"/>
              </a:rPr>
              <a:t>AllHic</a:t>
            </a:r>
            <a:r>
              <a:rPr lang="en-US" sz="1200" dirty="0">
                <a:solidFill>
                  <a:schemeClr val="dk1"/>
                </a:solidFill>
                <a:latin typeface="Oxygen"/>
              </a:rPr>
              <a:t> are developed.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chemeClr val="dk1"/>
                </a:solidFill>
                <a:latin typeface="Oxygen"/>
                <a:sym typeface="Oxygen"/>
              </a:rPr>
              <a:t>More interaction frequencies between 2 </a:t>
            </a:r>
            <a:r>
              <a:rPr lang="en-US" sz="1200" dirty="0" err="1">
                <a:solidFill>
                  <a:schemeClr val="dk1"/>
                </a:solidFill>
                <a:latin typeface="Oxygen"/>
                <a:sym typeface="Oxygen"/>
              </a:rPr>
              <a:t>neibouring</a:t>
            </a:r>
            <a:r>
              <a:rPr lang="en-US" sz="1200" dirty="0">
                <a:solidFill>
                  <a:schemeClr val="dk1"/>
                </a:solidFill>
                <a:latin typeface="Oxygen"/>
                <a:sym typeface="Oxygen"/>
              </a:rPr>
              <a:t> contigs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chemeClr val="dk1"/>
                </a:solidFill>
                <a:latin typeface="Oxygen"/>
                <a:sym typeface="Oxygen"/>
              </a:rPr>
              <a:t>A pair of R1 and R2 represents 1 interaction between 3D structure of genome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NZ" sz="1200" dirty="0">
              <a:effectLst/>
              <a:latin typeface="Times New Roman" panose="02020603050405020304" pitchFamily="18" charset="0"/>
              <a:ea typeface="SimSun" panose="02010600030101010101" pitchFamily="2" charset="-122"/>
            </a:endParaRPr>
          </a:p>
          <a:p>
            <a:pPr marL="0" indent="0">
              <a:buFont typeface="Arial" panose="020B0604020202020204" pitchFamily="34" charset="0"/>
              <a:buNone/>
            </a:pPr>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6</a:t>
            </a:fld>
            <a:endParaRPr lang="en-NZ"/>
          </a:p>
        </p:txBody>
      </p:sp>
    </p:spTree>
    <p:extLst>
      <p:ext uri="{BB962C8B-B14F-4D97-AF65-F5344CB8AC3E}">
        <p14:creationId xmlns:p14="http://schemas.microsoft.com/office/powerpoint/2010/main" val="2652225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Current Hi-C scaffolder for sequencing the genome is based on human genome (model organism). </a:t>
            </a:r>
          </a:p>
          <a:p>
            <a:r>
              <a:rPr lang="en-NZ" dirty="0"/>
              <a:t>However, </a:t>
            </a:r>
            <a:r>
              <a:rPr lang="en-US" dirty="0">
                <a:sym typeface="Oxygen"/>
              </a:rPr>
              <a:t>these tools are </a:t>
            </a:r>
            <a:r>
              <a:rPr lang="en-US" dirty="0"/>
              <a:t>less sensitive </a:t>
            </a:r>
          </a:p>
          <a:p>
            <a:pPr marL="0" indent="0">
              <a:buNone/>
            </a:pPr>
            <a:r>
              <a:rPr lang="en-US" dirty="0"/>
              <a:t>when applied to non-model organisms</a:t>
            </a:r>
            <a:r>
              <a:rPr lang="en-US" dirty="0">
                <a:sym typeface="Oxygen"/>
              </a:rPr>
              <a:t>, </a:t>
            </a:r>
          </a:p>
          <a:p>
            <a:pPr marL="0" indent="0">
              <a:buNone/>
            </a:pPr>
            <a:r>
              <a:rPr lang="en-US" dirty="0">
                <a:sym typeface="Oxygen"/>
              </a:rPr>
              <a:t>such as plant</a:t>
            </a:r>
            <a:r>
              <a:rPr lang="en-US" altLang="zh-CN" dirty="0">
                <a:sym typeface="Oxygen"/>
              </a:rPr>
              <a:t>s</a:t>
            </a:r>
            <a:r>
              <a:rPr lang="en-US" dirty="0">
                <a:sym typeface="Oxygen"/>
              </a:rPr>
              <a:t> data which are much more </a:t>
            </a:r>
          </a:p>
          <a:p>
            <a:pPr marL="0" indent="0">
              <a:buNone/>
            </a:pPr>
            <a:r>
              <a:rPr lang="en-US" dirty="0">
                <a:sym typeface="Oxygen"/>
              </a:rPr>
              <a:t>diverse and complex.</a:t>
            </a:r>
          </a:p>
          <a:p>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7</a:t>
            </a:fld>
            <a:endParaRPr lang="en-NZ"/>
          </a:p>
        </p:txBody>
      </p:sp>
    </p:spTree>
    <p:extLst>
      <p:ext uri="{BB962C8B-B14F-4D97-AF65-F5344CB8AC3E}">
        <p14:creationId xmlns:p14="http://schemas.microsoft.com/office/powerpoint/2010/main" val="5184824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dk1"/>
                </a:solidFill>
                <a:latin typeface="Oxygen"/>
                <a:ea typeface="Oxygen"/>
                <a:cs typeface="Oxygen"/>
                <a:sym typeface="Oxygen"/>
              </a:rPr>
              <a:t>The gap is these tools are </a:t>
            </a:r>
            <a:r>
              <a:rPr lang="en-US" sz="1200" dirty="0">
                <a:solidFill>
                  <a:schemeClr val="dk1"/>
                </a:solidFill>
                <a:latin typeface="Oxygen"/>
                <a:sym typeface="Oxygen"/>
              </a:rPr>
              <a:t>developed using human chromosome data,</a:t>
            </a:r>
            <a:r>
              <a:rPr lang="en-US" sz="1200" dirty="0">
                <a:solidFill>
                  <a:schemeClr val="dk1"/>
                </a:solidFill>
                <a:latin typeface="Oxygen"/>
              </a:rPr>
              <a:t> and less sensitive when applied to non-model organisms</a:t>
            </a:r>
            <a:r>
              <a:rPr lang="en-US" sz="1200" dirty="0">
                <a:solidFill>
                  <a:schemeClr val="dk1"/>
                </a:solidFill>
                <a:latin typeface="Oxygen"/>
                <a:sym typeface="Oxygen"/>
              </a:rPr>
              <a:t>, such as plant</a:t>
            </a:r>
            <a:r>
              <a:rPr lang="en-US" altLang="zh-CN" sz="1200" dirty="0">
                <a:solidFill>
                  <a:schemeClr val="dk1"/>
                </a:solidFill>
                <a:latin typeface="Oxygen"/>
                <a:sym typeface="Oxygen"/>
              </a:rPr>
              <a:t>s</a:t>
            </a:r>
            <a:r>
              <a:rPr lang="en-US" sz="1200" dirty="0">
                <a:solidFill>
                  <a:schemeClr val="dk1"/>
                </a:solidFill>
                <a:latin typeface="Oxygen"/>
                <a:sym typeface="Oxygen"/>
              </a:rPr>
              <a:t> chromosome data which are much more diverse and complex.</a:t>
            </a:r>
          </a:p>
          <a:p>
            <a:pPr marL="0" lvl="0" indent="0" algn="l" rtl="0">
              <a:spcBef>
                <a:spcPts val="0"/>
              </a:spcBef>
              <a:spcAft>
                <a:spcPts val="0"/>
              </a:spcAft>
              <a:buNone/>
            </a:pPr>
            <a:r>
              <a:rPr lang="en-US" dirty="0"/>
              <a:t>How can we find the most suitable Hi-C scaffolder through scaffolder benchmarking to do fast and accurate chromosome assembly for non-model organisms?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Find the most suitable Hi-C scaffolder for </a:t>
            </a:r>
          </a:p>
          <a:p>
            <a:pPr marL="0" lvl="0" indent="0" algn="l" rtl="0">
              <a:spcBef>
                <a:spcPts val="0"/>
              </a:spcBef>
              <a:spcAft>
                <a:spcPts val="0"/>
              </a:spcAft>
              <a:buNone/>
            </a:pPr>
            <a:r>
              <a:rPr lang="en-US" dirty="0"/>
              <a:t>non-model organism's genome assembly </a:t>
            </a:r>
          </a:p>
          <a:p>
            <a:pPr marL="0" lvl="0" indent="0" algn="l" rtl="0">
              <a:spcBef>
                <a:spcPts val="0"/>
              </a:spcBef>
              <a:spcAft>
                <a:spcPts val="0"/>
              </a:spcAft>
              <a:buNone/>
            </a:pPr>
            <a:r>
              <a:rPr lang="en-US" dirty="0"/>
              <a:t>through scaffolder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dk1"/>
              </a:solidFill>
              <a:latin typeface="Oxygen"/>
              <a:sym typeface="Oxygen"/>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dk1"/>
                </a:solidFill>
                <a:latin typeface="Oxygen"/>
                <a:sym typeface="Oxygen"/>
              </a:rPr>
              <a:t>Benchmarking: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dirty="0">
                <a:solidFill>
                  <a:schemeClr val="dk1"/>
                </a:solidFill>
                <a:latin typeface="Oxygen"/>
                <a:sym typeface="Oxygen"/>
              </a:rPr>
              <a:t>Scaffolder (the number of scaffolds, size, heatmap)</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dirty="0">
                <a:solidFill>
                  <a:schemeClr val="dk1"/>
                </a:solidFill>
                <a:latin typeface="Oxygen"/>
                <a:sym typeface="Oxygen"/>
              </a:rPr>
              <a:t>Input data (output data similar?)</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dirty="0">
                <a:solidFill>
                  <a:schemeClr val="dk1"/>
                </a:solidFill>
                <a:latin typeface="Oxygen"/>
                <a:sym typeface="Oxygen"/>
              </a:rPr>
              <a:t>Computing resource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dirty="0">
                <a:solidFill>
                  <a:schemeClr val="dk1"/>
                </a:solidFill>
                <a:latin typeface="Oxygen"/>
                <a:sym typeface="Oxygen"/>
              </a:rPr>
              <a:t>Lab protocol </a:t>
            </a:r>
          </a:p>
          <a:p>
            <a:endParaRPr lang="en-NZ" dirty="0"/>
          </a:p>
        </p:txBody>
      </p:sp>
      <p:sp>
        <p:nvSpPr>
          <p:cNvPr id="4" name="Slide Number Placeholder 3"/>
          <p:cNvSpPr>
            <a:spLocks noGrp="1"/>
          </p:cNvSpPr>
          <p:nvPr>
            <p:ph type="sldNum" sz="quarter" idx="5"/>
          </p:nvPr>
        </p:nvSpPr>
        <p:spPr/>
        <p:txBody>
          <a:bodyPr/>
          <a:lstStyle/>
          <a:p>
            <a:fld id="{967564E7-2CD3-49A5-8413-5437DECEBD35}" type="slidenum">
              <a:rPr lang="en-NZ" smtClean="0"/>
              <a:t>8</a:t>
            </a:fld>
            <a:endParaRPr lang="en-NZ"/>
          </a:p>
        </p:txBody>
      </p:sp>
    </p:spTree>
    <p:extLst>
      <p:ext uri="{BB962C8B-B14F-4D97-AF65-F5344CB8AC3E}">
        <p14:creationId xmlns:p14="http://schemas.microsoft.com/office/powerpoint/2010/main" val="23706428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3 stages:</a:t>
            </a:r>
          </a:p>
          <a:p>
            <a:pPr marL="228600" indent="-228600">
              <a:buAutoNum type="arabicPeriod"/>
            </a:pPr>
            <a:r>
              <a:rPr lang="en-NZ" dirty="0"/>
              <a:t>qc (input data quality check)</a:t>
            </a:r>
          </a:p>
          <a:p>
            <a:pPr marL="228600" indent="-228600">
              <a:buAutoNum type="arabicPeriod"/>
            </a:pPr>
            <a:r>
              <a:rPr lang="en-NZ" dirty="0"/>
              <a:t>Scaffolding </a:t>
            </a:r>
          </a:p>
          <a:p>
            <a:pPr marL="228600" indent="-228600">
              <a:buAutoNum type="arabicPeriod"/>
            </a:pPr>
            <a:r>
              <a:rPr lang="en-NZ" dirty="0"/>
              <a:t>Benchmarking </a:t>
            </a:r>
          </a:p>
        </p:txBody>
      </p:sp>
      <p:sp>
        <p:nvSpPr>
          <p:cNvPr id="4" name="Slide Number Placeholder 3"/>
          <p:cNvSpPr>
            <a:spLocks noGrp="1"/>
          </p:cNvSpPr>
          <p:nvPr>
            <p:ph type="sldNum" sz="quarter" idx="5"/>
          </p:nvPr>
        </p:nvSpPr>
        <p:spPr/>
        <p:txBody>
          <a:bodyPr/>
          <a:lstStyle/>
          <a:p>
            <a:fld id="{967564E7-2CD3-49A5-8413-5437DECEBD35}" type="slidenum">
              <a:rPr lang="en-NZ" smtClean="0"/>
              <a:t>9</a:t>
            </a:fld>
            <a:endParaRPr lang="en-NZ"/>
          </a:p>
        </p:txBody>
      </p:sp>
    </p:spTree>
    <p:extLst>
      <p:ext uri="{BB962C8B-B14F-4D97-AF65-F5344CB8AC3E}">
        <p14:creationId xmlns:p14="http://schemas.microsoft.com/office/powerpoint/2010/main" val="35204590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p:bg>
      <p:bgPr>
        <a:solidFill>
          <a:srgbClr val="EBF5E8"/>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2AE500F-75C1-9A43-8BC1-584B62B74C9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3"/>
          <p:cNvSpPr>
            <a:spLocks noGrp="1" noChangeArrowheads="1"/>
          </p:cNvSpPr>
          <p:nvPr>
            <p:ph type="subTitle" idx="1"/>
          </p:nvPr>
        </p:nvSpPr>
        <p:spPr>
          <a:xfrm>
            <a:off x="821365" y="5445224"/>
            <a:ext cx="6138731" cy="648072"/>
          </a:xfrm>
        </p:spPr>
        <p:txBody>
          <a:bodyPr/>
          <a:lstStyle>
            <a:lvl1pPr marL="0" indent="0">
              <a:spcBef>
                <a:spcPts val="1080"/>
              </a:spcBef>
              <a:buFontTx/>
              <a:buNone/>
              <a:defRPr sz="1600" b="1">
                <a:solidFill>
                  <a:srgbClr val="345E58"/>
                </a:solidFill>
              </a:defRPr>
            </a:lvl1pPr>
          </a:lstStyle>
          <a:p>
            <a:r>
              <a:rPr lang="en-US"/>
              <a:t>Click to edit Master subtitle style</a:t>
            </a:r>
            <a:endParaRPr lang="en-US" dirty="0"/>
          </a:p>
        </p:txBody>
      </p:sp>
      <p:pic>
        <p:nvPicPr>
          <p:cNvPr id="11" name="Picture 10">
            <a:extLst>
              <a:ext uri="{FF2B5EF4-FFF2-40B4-BE49-F238E27FC236}">
                <a16:creationId xmlns:a16="http://schemas.microsoft.com/office/drawing/2014/main" id="{1B310443-F2D6-5245-B6B1-9AE7BEBFBD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9376" y="404664"/>
            <a:ext cx="3168352" cy="1341346"/>
          </a:xfrm>
          <a:prstGeom prst="rect">
            <a:avLst/>
          </a:prstGeom>
        </p:spPr>
      </p:pic>
      <p:sp>
        <p:nvSpPr>
          <p:cNvPr id="7" name="Title 1">
            <a:extLst>
              <a:ext uri="{FF2B5EF4-FFF2-40B4-BE49-F238E27FC236}">
                <a16:creationId xmlns:a16="http://schemas.microsoft.com/office/drawing/2014/main" id="{01EAD216-30C4-7249-A5AA-7E4FDBCFABD0}"/>
              </a:ext>
            </a:extLst>
          </p:cNvPr>
          <p:cNvSpPr>
            <a:spLocks noGrp="1"/>
          </p:cNvSpPr>
          <p:nvPr>
            <p:ph type="title"/>
          </p:nvPr>
        </p:nvSpPr>
        <p:spPr>
          <a:xfrm>
            <a:off x="820800" y="1988840"/>
            <a:ext cx="5280000" cy="3042618"/>
          </a:xfrm>
        </p:spPr>
        <p:txBody>
          <a:bodyPr anchor="ctr" anchorCtr="0"/>
          <a:lstStyle>
            <a:lvl1pPr>
              <a:defRPr sz="3600" b="1">
                <a:solidFill>
                  <a:schemeClr val="accent1"/>
                </a:solidFill>
              </a:defRPr>
            </a:lvl1pPr>
          </a:lstStyle>
          <a:p>
            <a:r>
              <a:rPr lang="en-US"/>
              <a:t>Click to edit Master title style</a:t>
            </a:r>
            <a:endParaRPr lang="en-US" dirty="0"/>
          </a:p>
        </p:txBody>
      </p:sp>
    </p:spTree>
    <p:extLst>
      <p:ext uri="{BB962C8B-B14F-4D97-AF65-F5344CB8AC3E}">
        <p14:creationId xmlns:p14="http://schemas.microsoft.com/office/powerpoint/2010/main" val="4142617607"/>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_BLUE - Title + Content x 2 boxe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F8CA421-28AB-3740-89DD-AD2C67DC9C45}"/>
              </a:ext>
            </a:extLst>
          </p:cNvPr>
          <p:cNvSpPr/>
          <p:nvPr/>
        </p:nvSpPr>
        <p:spPr bwMode="auto">
          <a:xfrm>
            <a:off x="0" y="0"/>
            <a:ext cx="6096000" cy="6858000"/>
          </a:xfrm>
          <a:prstGeom prst="rect">
            <a:avLst/>
          </a:prstGeom>
          <a:solidFill>
            <a:srgbClr val="D9F2F7"/>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
        <p:nvSpPr>
          <p:cNvPr id="9" name="Rectangle 3">
            <a:extLst>
              <a:ext uri="{FF2B5EF4-FFF2-40B4-BE49-F238E27FC236}">
                <a16:creationId xmlns:a16="http://schemas.microsoft.com/office/drawing/2014/main" id="{981E4785-F465-E54A-B2FB-E4891D9DF3A7}"/>
              </a:ext>
            </a:extLst>
          </p:cNvPr>
          <p:cNvSpPr>
            <a:spLocks noGrp="1" noChangeArrowheads="1"/>
          </p:cNvSpPr>
          <p:nvPr>
            <p:ph idx="10"/>
          </p:nvPr>
        </p:nvSpPr>
        <p:spPr bwMode="auto">
          <a:xfrm>
            <a:off x="6783120" y="1260000"/>
            <a:ext cx="4727928"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34C28615-67A2-DF48-BEE2-5B65E4FA0534}"/>
              </a:ext>
            </a:extLst>
          </p:cNvPr>
          <p:cNvSpPr>
            <a:spLocks noGrp="1"/>
          </p:cNvSpPr>
          <p:nvPr>
            <p:ph type="title"/>
          </p:nvPr>
        </p:nvSpPr>
        <p:spPr>
          <a:xfrm>
            <a:off x="720000" y="0"/>
            <a:ext cx="10344552" cy="1124744"/>
          </a:xfrm>
        </p:spPr>
        <p:txBody>
          <a:bodyPr/>
          <a:lstStyle/>
          <a:p>
            <a:r>
              <a:rPr lang="en-US"/>
              <a:t>Click to edit Master title style</a:t>
            </a:r>
          </a:p>
        </p:txBody>
      </p:sp>
      <p:sp>
        <p:nvSpPr>
          <p:cNvPr id="8" name="Rectangle 3">
            <a:extLst>
              <a:ext uri="{FF2B5EF4-FFF2-40B4-BE49-F238E27FC236}">
                <a16:creationId xmlns:a16="http://schemas.microsoft.com/office/drawing/2014/main" id="{9956DE25-F6B8-394B-B444-C97A29ADC1C2}"/>
              </a:ext>
            </a:extLst>
          </p:cNvPr>
          <p:cNvSpPr>
            <a:spLocks noGrp="1" noChangeArrowheads="1"/>
          </p:cNvSpPr>
          <p:nvPr>
            <p:ph idx="11"/>
          </p:nvPr>
        </p:nvSpPr>
        <p:spPr bwMode="auto">
          <a:xfrm>
            <a:off x="720000" y="1260000"/>
            <a:ext cx="4727928"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96187263"/>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guide id="3" pos="3885">
          <p15:clr>
            <a:srgbClr val="FBAE40"/>
          </p15:clr>
        </p15:guide>
        <p15:guide id="4" pos="3795">
          <p15:clr>
            <a:srgbClr val="FBAE40"/>
          </p15:clr>
        </p15:guide>
        <p15:guide id="5" pos="438">
          <p15:clr>
            <a:srgbClr val="FBAE40"/>
          </p15:clr>
        </p15:guide>
        <p15:guide id="6" pos="7242">
          <p15:clr>
            <a:srgbClr val="FBAE40"/>
          </p15:clr>
        </p15:guide>
        <p15:guide id="7" orient="horz" pos="799">
          <p15:clr>
            <a:srgbClr val="FBAE40"/>
          </p15:clr>
        </p15:guide>
        <p15:guide id="8" orient="horz" pos="4110">
          <p15:clr>
            <a:srgbClr val="FBAE40"/>
          </p15:clr>
        </p15:guide>
        <p15:guide id="9" orient="horz" pos="2205">
          <p15:clr>
            <a:srgbClr val="FBAE40"/>
          </p15:clr>
        </p15:guide>
        <p15:guide id="10" orient="horz" pos="2115">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_GREEN - Title + Content x 2 boxe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F8CA421-28AB-3740-89DD-AD2C67DC9C45}"/>
              </a:ext>
            </a:extLst>
          </p:cNvPr>
          <p:cNvSpPr/>
          <p:nvPr/>
        </p:nvSpPr>
        <p:spPr bwMode="auto">
          <a:xfrm>
            <a:off x="0" y="0"/>
            <a:ext cx="6096000" cy="6858000"/>
          </a:xfrm>
          <a:prstGeom prst="rect">
            <a:avLst/>
          </a:prstGeom>
          <a:solidFill>
            <a:srgbClr val="EBF5E8"/>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
        <p:nvSpPr>
          <p:cNvPr id="9" name="Rectangle 3">
            <a:extLst>
              <a:ext uri="{FF2B5EF4-FFF2-40B4-BE49-F238E27FC236}">
                <a16:creationId xmlns:a16="http://schemas.microsoft.com/office/drawing/2014/main" id="{981E4785-F465-E54A-B2FB-E4891D9DF3A7}"/>
              </a:ext>
            </a:extLst>
          </p:cNvPr>
          <p:cNvSpPr>
            <a:spLocks noGrp="1" noChangeArrowheads="1"/>
          </p:cNvSpPr>
          <p:nvPr>
            <p:ph idx="10"/>
          </p:nvPr>
        </p:nvSpPr>
        <p:spPr bwMode="auto">
          <a:xfrm>
            <a:off x="6783120" y="1260000"/>
            <a:ext cx="4727928"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34C28615-67A2-DF48-BEE2-5B65E4FA0534}"/>
              </a:ext>
            </a:extLst>
          </p:cNvPr>
          <p:cNvSpPr>
            <a:spLocks noGrp="1"/>
          </p:cNvSpPr>
          <p:nvPr>
            <p:ph type="title"/>
          </p:nvPr>
        </p:nvSpPr>
        <p:spPr>
          <a:xfrm>
            <a:off x="720000" y="0"/>
            <a:ext cx="10344552" cy="1124744"/>
          </a:xfrm>
        </p:spPr>
        <p:txBody>
          <a:bodyPr/>
          <a:lstStyle/>
          <a:p>
            <a:r>
              <a:rPr lang="en-US"/>
              <a:t>Click to edit Master title style</a:t>
            </a:r>
          </a:p>
        </p:txBody>
      </p:sp>
      <p:sp>
        <p:nvSpPr>
          <p:cNvPr id="8" name="Rectangle 3">
            <a:extLst>
              <a:ext uri="{FF2B5EF4-FFF2-40B4-BE49-F238E27FC236}">
                <a16:creationId xmlns:a16="http://schemas.microsoft.com/office/drawing/2014/main" id="{9956DE25-F6B8-394B-B444-C97A29ADC1C2}"/>
              </a:ext>
            </a:extLst>
          </p:cNvPr>
          <p:cNvSpPr>
            <a:spLocks noGrp="1" noChangeArrowheads="1"/>
          </p:cNvSpPr>
          <p:nvPr>
            <p:ph idx="11"/>
          </p:nvPr>
        </p:nvSpPr>
        <p:spPr bwMode="auto">
          <a:xfrm>
            <a:off x="720000" y="1260000"/>
            <a:ext cx="4727928"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73895928"/>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guide id="3" pos="3885">
          <p15:clr>
            <a:srgbClr val="FBAE40"/>
          </p15:clr>
        </p15:guide>
        <p15:guide id="4" pos="3795">
          <p15:clr>
            <a:srgbClr val="FBAE40"/>
          </p15:clr>
        </p15:guide>
        <p15:guide id="5" pos="438">
          <p15:clr>
            <a:srgbClr val="FBAE40"/>
          </p15:clr>
        </p15:guide>
        <p15:guide id="6" pos="7242">
          <p15:clr>
            <a:srgbClr val="FBAE40"/>
          </p15:clr>
        </p15:guide>
        <p15:guide id="7" orient="horz" pos="799">
          <p15:clr>
            <a:srgbClr val="FBAE40"/>
          </p15:clr>
        </p15:guide>
        <p15:guide id="8" orient="horz" pos="4110">
          <p15:clr>
            <a:srgbClr val="FBAE40"/>
          </p15:clr>
        </p15:guide>
        <p15:guide id="9" orient="horz" pos="2205">
          <p15:clr>
            <a:srgbClr val="FBAE40"/>
          </p15:clr>
        </p15:guide>
        <p15:guide id="10" orient="horz" pos="2115">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4_VIOLET - Title + Content x 2 boxe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F8CA421-28AB-3740-89DD-AD2C67DC9C45}"/>
              </a:ext>
            </a:extLst>
          </p:cNvPr>
          <p:cNvSpPr/>
          <p:nvPr/>
        </p:nvSpPr>
        <p:spPr bwMode="auto">
          <a:xfrm>
            <a:off x="0" y="0"/>
            <a:ext cx="6096000" cy="6858000"/>
          </a:xfrm>
          <a:prstGeom prst="rect">
            <a:avLst/>
          </a:prstGeom>
          <a:solidFill>
            <a:srgbClr val="F5ECF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
        <p:nvSpPr>
          <p:cNvPr id="9" name="Rectangle 3">
            <a:extLst>
              <a:ext uri="{FF2B5EF4-FFF2-40B4-BE49-F238E27FC236}">
                <a16:creationId xmlns:a16="http://schemas.microsoft.com/office/drawing/2014/main" id="{981E4785-F465-E54A-B2FB-E4891D9DF3A7}"/>
              </a:ext>
            </a:extLst>
          </p:cNvPr>
          <p:cNvSpPr>
            <a:spLocks noGrp="1" noChangeArrowheads="1"/>
          </p:cNvSpPr>
          <p:nvPr>
            <p:ph idx="10"/>
          </p:nvPr>
        </p:nvSpPr>
        <p:spPr bwMode="auto">
          <a:xfrm>
            <a:off x="6783120" y="1260000"/>
            <a:ext cx="4727928"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34C28615-67A2-DF48-BEE2-5B65E4FA0534}"/>
              </a:ext>
            </a:extLst>
          </p:cNvPr>
          <p:cNvSpPr>
            <a:spLocks noGrp="1"/>
          </p:cNvSpPr>
          <p:nvPr>
            <p:ph type="title"/>
          </p:nvPr>
        </p:nvSpPr>
        <p:spPr>
          <a:xfrm>
            <a:off x="720000" y="0"/>
            <a:ext cx="10344552" cy="1124744"/>
          </a:xfrm>
        </p:spPr>
        <p:txBody>
          <a:bodyPr/>
          <a:lstStyle/>
          <a:p>
            <a:r>
              <a:rPr lang="en-US"/>
              <a:t>Click to edit Master title style</a:t>
            </a:r>
          </a:p>
        </p:txBody>
      </p:sp>
      <p:sp>
        <p:nvSpPr>
          <p:cNvPr id="8" name="Rectangle 3">
            <a:extLst>
              <a:ext uri="{FF2B5EF4-FFF2-40B4-BE49-F238E27FC236}">
                <a16:creationId xmlns:a16="http://schemas.microsoft.com/office/drawing/2014/main" id="{9956DE25-F6B8-394B-B444-C97A29ADC1C2}"/>
              </a:ext>
            </a:extLst>
          </p:cNvPr>
          <p:cNvSpPr>
            <a:spLocks noGrp="1" noChangeArrowheads="1"/>
          </p:cNvSpPr>
          <p:nvPr>
            <p:ph idx="11"/>
          </p:nvPr>
        </p:nvSpPr>
        <p:spPr bwMode="auto">
          <a:xfrm>
            <a:off x="720000" y="1260000"/>
            <a:ext cx="4727928"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75846851"/>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guide id="3" pos="3885">
          <p15:clr>
            <a:srgbClr val="FBAE40"/>
          </p15:clr>
        </p15:guide>
        <p15:guide id="4" pos="3795">
          <p15:clr>
            <a:srgbClr val="FBAE40"/>
          </p15:clr>
        </p15:guide>
        <p15:guide id="5" pos="438">
          <p15:clr>
            <a:srgbClr val="FBAE40"/>
          </p15:clr>
        </p15:guide>
        <p15:guide id="6" pos="7242">
          <p15:clr>
            <a:srgbClr val="FBAE40"/>
          </p15:clr>
        </p15:guide>
        <p15:guide id="7" orient="horz" pos="799">
          <p15:clr>
            <a:srgbClr val="FBAE40"/>
          </p15:clr>
        </p15:guide>
        <p15:guide id="8" orient="horz" pos="4110">
          <p15:clr>
            <a:srgbClr val="FBAE40"/>
          </p15:clr>
        </p15:guide>
        <p15:guide id="9" orient="horz" pos="2205">
          <p15:clr>
            <a:srgbClr val="FBAE40"/>
          </p15:clr>
        </p15:guide>
        <p15:guide id="10" orient="horz" pos="2115">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4_GOLD- Title + Content x 2 boxe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F8CA421-28AB-3740-89DD-AD2C67DC9C45}"/>
              </a:ext>
            </a:extLst>
          </p:cNvPr>
          <p:cNvSpPr/>
          <p:nvPr/>
        </p:nvSpPr>
        <p:spPr bwMode="auto">
          <a:xfrm>
            <a:off x="0" y="0"/>
            <a:ext cx="6096000" cy="6858000"/>
          </a:xfrm>
          <a:prstGeom prst="rect">
            <a:avLst/>
          </a:prstGeom>
          <a:solidFill>
            <a:srgbClr val="FFF4E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
        <p:nvSpPr>
          <p:cNvPr id="9" name="Rectangle 3">
            <a:extLst>
              <a:ext uri="{FF2B5EF4-FFF2-40B4-BE49-F238E27FC236}">
                <a16:creationId xmlns:a16="http://schemas.microsoft.com/office/drawing/2014/main" id="{981E4785-F465-E54A-B2FB-E4891D9DF3A7}"/>
              </a:ext>
            </a:extLst>
          </p:cNvPr>
          <p:cNvSpPr>
            <a:spLocks noGrp="1" noChangeArrowheads="1"/>
          </p:cNvSpPr>
          <p:nvPr>
            <p:ph idx="10"/>
          </p:nvPr>
        </p:nvSpPr>
        <p:spPr bwMode="auto">
          <a:xfrm>
            <a:off x="6783120" y="1260000"/>
            <a:ext cx="4727928"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34C28615-67A2-DF48-BEE2-5B65E4FA0534}"/>
              </a:ext>
            </a:extLst>
          </p:cNvPr>
          <p:cNvSpPr>
            <a:spLocks noGrp="1"/>
          </p:cNvSpPr>
          <p:nvPr>
            <p:ph type="title"/>
          </p:nvPr>
        </p:nvSpPr>
        <p:spPr>
          <a:xfrm>
            <a:off x="720000" y="0"/>
            <a:ext cx="10344552" cy="1124744"/>
          </a:xfrm>
        </p:spPr>
        <p:txBody>
          <a:bodyPr/>
          <a:lstStyle/>
          <a:p>
            <a:r>
              <a:rPr lang="en-US"/>
              <a:t>Click to edit Master title style</a:t>
            </a:r>
          </a:p>
        </p:txBody>
      </p:sp>
      <p:sp>
        <p:nvSpPr>
          <p:cNvPr id="8" name="Rectangle 3">
            <a:extLst>
              <a:ext uri="{FF2B5EF4-FFF2-40B4-BE49-F238E27FC236}">
                <a16:creationId xmlns:a16="http://schemas.microsoft.com/office/drawing/2014/main" id="{9956DE25-F6B8-394B-B444-C97A29ADC1C2}"/>
              </a:ext>
            </a:extLst>
          </p:cNvPr>
          <p:cNvSpPr>
            <a:spLocks noGrp="1" noChangeArrowheads="1"/>
          </p:cNvSpPr>
          <p:nvPr>
            <p:ph idx="11"/>
          </p:nvPr>
        </p:nvSpPr>
        <p:spPr bwMode="auto">
          <a:xfrm>
            <a:off x="720000" y="1260000"/>
            <a:ext cx="4727928"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77332204"/>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guide id="3" pos="3885">
          <p15:clr>
            <a:srgbClr val="FBAE40"/>
          </p15:clr>
        </p15:guide>
        <p15:guide id="4" pos="3795">
          <p15:clr>
            <a:srgbClr val="FBAE40"/>
          </p15:clr>
        </p15:guide>
        <p15:guide id="5" pos="438">
          <p15:clr>
            <a:srgbClr val="FBAE40"/>
          </p15:clr>
        </p15:guide>
        <p15:guide id="6" pos="7242">
          <p15:clr>
            <a:srgbClr val="FBAE40"/>
          </p15:clr>
        </p15:guide>
        <p15:guide id="7" orient="horz" pos="799">
          <p15:clr>
            <a:srgbClr val="FBAE40"/>
          </p15:clr>
        </p15:guide>
        <p15:guide id="8" orient="horz" pos="4110">
          <p15:clr>
            <a:srgbClr val="FBAE40"/>
          </p15:clr>
        </p15:guide>
        <p15:guide id="9" orient="horz" pos="2205">
          <p15:clr>
            <a:srgbClr val="FBAE40"/>
          </p15:clr>
        </p15:guide>
        <p15:guide id="10" orient="horz" pos="2115">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5_GREEN - Title + Content x 2 boxes w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5DF80A9-6A3E-6240-8779-4DD7821515AB}"/>
              </a:ext>
            </a:extLst>
          </p:cNvPr>
          <p:cNvSpPr/>
          <p:nvPr/>
        </p:nvSpPr>
        <p:spPr bwMode="auto">
          <a:xfrm>
            <a:off x="0" y="0"/>
            <a:ext cx="6096000" cy="6858000"/>
          </a:xfrm>
          <a:prstGeom prst="rect">
            <a:avLst/>
          </a:prstGeom>
          <a:solidFill>
            <a:srgbClr val="EBF5E8"/>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
        <p:nvSpPr>
          <p:cNvPr id="3" name="Content Placeholder 2"/>
          <p:cNvSpPr>
            <a:spLocks noGrp="1"/>
          </p:cNvSpPr>
          <p:nvPr>
            <p:ph idx="1"/>
          </p:nvPr>
        </p:nvSpPr>
        <p:spPr>
          <a:xfrm>
            <a:off x="623392" y="1447800"/>
            <a:ext cx="5400600" cy="4933528"/>
          </a:xfrm>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6" name="Content Placeholder 2">
            <a:extLst>
              <a:ext uri="{FF2B5EF4-FFF2-40B4-BE49-F238E27FC236}">
                <a16:creationId xmlns:a16="http://schemas.microsoft.com/office/drawing/2014/main" id="{0F832F05-A164-6847-B5A6-9274E75346D3}"/>
              </a:ext>
            </a:extLst>
          </p:cNvPr>
          <p:cNvSpPr>
            <a:spLocks noGrp="1"/>
          </p:cNvSpPr>
          <p:nvPr>
            <p:ph idx="10"/>
          </p:nvPr>
        </p:nvSpPr>
        <p:spPr>
          <a:xfrm>
            <a:off x="6528048" y="1447800"/>
            <a:ext cx="5256584" cy="4933528"/>
          </a:xfrm>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4" name="Title 3">
            <a:extLst>
              <a:ext uri="{FF2B5EF4-FFF2-40B4-BE49-F238E27FC236}">
                <a16:creationId xmlns:a16="http://schemas.microsoft.com/office/drawing/2014/main" id="{010389A3-EB1C-A243-BA63-AAB660C33E3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342787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6_WHITE - Title + Content x 4 boxes">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0B44C4A9-D27F-8F48-A131-A9B7C30480B3}"/>
              </a:ext>
            </a:extLst>
          </p:cNvPr>
          <p:cNvSpPr>
            <a:spLocks noGrp="1"/>
          </p:cNvSpPr>
          <p:nvPr>
            <p:ph idx="12"/>
          </p:nvPr>
        </p:nvSpPr>
        <p:spPr>
          <a:xfrm>
            <a:off x="6206400" y="1260000"/>
            <a:ext cx="5303992" cy="2457032"/>
          </a:xfrm>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10" name="Content Placeholder 2">
            <a:extLst>
              <a:ext uri="{FF2B5EF4-FFF2-40B4-BE49-F238E27FC236}">
                <a16:creationId xmlns:a16="http://schemas.microsoft.com/office/drawing/2014/main" id="{B3AAECFF-00BA-3C47-B63C-206149A108C3}"/>
              </a:ext>
            </a:extLst>
          </p:cNvPr>
          <p:cNvSpPr>
            <a:spLocks noGrp="1"/>
          </p:cNvSpPr>
          <p:nvPr>
            <p:ph idx="13"/>
          </p:nvPr>
        </p:nvSpPr>
        <p:spPr>
          <a:xfrm>
            <a:off x="6206400" y="3892672"/>
            <a:ext cx="5303992" cy="2457032"/>
          </a:xfrm>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3" name="Content Placeholder 2"/>
          <p:cNvSpPr>
            <a:spLocks noGrp="1"/>
          </p:cNvSpPr>
          <p:nvPr>
            <p:ph idx="1"/>
          </p:nvPr>
        </p:nvSpPr>
        <p:spPr>
          <a:xfrm>
            <a:off x="720000" y="1260000"/>
            <a:ext cx="5303992" cy="2457032"/>
          </a:xfrm>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4" name="Title 3">
            <a:extLst>
              <a:ext uri="{FF2B5EF4-FFF2-40B4-BE49-F238E27FC236}">
                <a16:creationId xmlns:a16="http://schemas.microsoft.com/office/drawing/2014/main" id="{87123273-8597-AE41-A62A-1982F2DF6B4D}"/>
              </a:ext>
            </a:extLst>
          </p:cNvPr>
          <p:cNvSpPr>
            <a:spLocks noGrp="1"/>
          </p:cNvSpPr>
          <p:nvPr>
            <p:ph type="title"/>
          </p:nvPr>
        </p:nvSpPr>
        <p:spPr/>
        <p:txBody>
          <a:bodyPr/>
          <a:lstStyle/>
          <a:p>
            <a:r>
              <a:rPr lang="en-US"/>
              <a:t>Click to edit Master title style</a:t>
            </a:r>
          </a:p>
        </p:txBody>
      </p:sp>
      <p:sp>
        <p:nvSpPr>
          <p:cNvPr id="8" name="Content Placeholder 2">
            <a:extLst>
              <a:ext uri="{FF2B5EF4-FFF2-40B4-BE49-F238E27FC236}">
                <a16:creationId xmlns:a16="http://schemas.microsoft.com/office/drawing/2014/main" id="{D1E0D1CD-1FBC-AE4D-8C38-30CC87BC64F6}"/>
              </a:ext>
            </a:extLst>
          </p:cNvPr>
          <p:cNvSpPr>
            <a:spLocks noGrp="1"/>
          </p:cNvSpPr>
          <p:nvPr>
            <p:ph idx="11"/>
          </p:nvPr>
        </p:nvSpPr>
        <p:spPr>
          <a:xfrm>
            <a:off x="720000" y="3892672"/>
            <a:ext cx="5303992" cy="2457032"/>
          </a:xfrm>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Tree>
    <p:extLst>
      <p:ext uri="{BB962C8B-B14F-4D97-AF65-F5344CB8AC3E}">
        <p14:creationId xmlns:p14="http://schemas.microsoft.com/office/powerpoint/2010/main" val="1633826596"/>
      </p:ext>
    </p:extLst>
  </p:cSld>
  <p:clrMapOvr>
    <a:masterClrMapping/>
  </p:clrMapOvr>
  <p:extLst>
    <p:ext uri="{DCECCB84-F9BA-43D5-87BE-67443E8EF086}">
      <p15:sldGuideLst xmlns:p15="http://schemas.microsoft.com/office/powerpoint/2012/main">
        <p15:guide id="1" pos="7287">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7_GOLD - Section break">
    <p:bg>
      <p:bgPr>
        <a:solidFill>
          <a:srgbClr val="FFF4E4"/>
        </a:solidFill>
        <a:effectLst/>
      </p:bgPr>
    </p:bg>
    <p:spTree>
      <p:nvGrpSpPr>
        <p:cNvPr id="1" name=""/>
        <p:cNvGrpSpPr/>
        <p:nvPr/>
      </p:nvGrpSpPr>
      <p:grpSpPr>
        <a:xfrm>
          <a:off x="0" y="0"/>
          <a:ext cx="0" cy="0"/>
          <a:chOff x="0" y="0"/>
          <a:chExt cx="0" cy="0"/>
        </a:xfrm>
      </p:grpSpPr>
      <p:sp>
        <p:nvSpPr>
          <p:cNvPr id="6" name="Oval 5"/>
          <p:cNvSpPr/>
          <p:nvPr/>
        </p:nvSpPr>
        <p:spPr bwMode="auto">
          <a:xfrm>
            <a:off x="3320819" y="620688"/>
            <a:ext cx="5550363" cy="5550363"/>
          </a:xfrm>
          <a:prstGeom prst="ellipse">
            <a:avLst/>
          </a:prstGeom>
          <a:solidFill>
            <a:schemeClr val="accent5"/>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marL="0" marR="0" indent="0" algn="l" defTabSz="1219139"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Arial" charset="0"/>
              <a:ea typeface="ＭＳ Ｐゴシック" pitchFamily="-112" charset="-128"/>
            </a:endParaRPr>
          </a:p>
        </p:txBody>
      </p:sp>
      <p:sp>
        <p:nvSpPr>
          <p:cNvPr id="2" name="Title 1"/>
          <p:cNvSpPr>
            <a:spLocks noGrp="1"/>
          </p:cNvSpPr>
          <p:nvPr>
            <p:ph type="title" hasCustomPrompt="1"/>
          </p:nvPr>
        </p:nvSpPr>
        <p:spPr>
          <a:xfrm>
            <a:off x="3299690" y="2042013"/>
            <a:ext cx="5592621" cy="2707712"/>
          </a:xfrm>
        </p:spPr>
        <p:txBody>
          <a:bodyPr/>
          <a:lstStyle>
            <a:lvl1pPr algn="ctr">
              <a:defRPr sz="4800" b="1">
                <a:solidFill>
                  <a:schemeClr val="bg1"/>
                </a:solidFill>
              </a:defRPr>
            </a:lvl1pPr>
          </a:lstStyle>
          <a:p>
            <a:r>
              <a:rPr lang="en-US" dirty="0"/>
              <a:t>Click to add text</a:t>
            </a:r>
          </a:p>
        </p:txBody>
      </p:sp>
    </p:spTree>
    <p:extLst>
      <p:ext uri="{BB962C8B-B14F-4D97-AF65-F5344CB8AC3E}">
        <p14:creationId xmlns:p14="http://schemas.microsoft.com/office/powerpoint/2010/main" val="1814296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7_GOLD - Section break reverse">
    <p:bg>
      <p:bgPr>
        <a:solidFill>
          <a:srgbClr val="FFDAA4"/>
        </a:solidFill>
        <a:effectLst/>
      </p:bgPr>
    </p:bg>
    <p:spTree>
      <p:nvGrpSpPr>
        <p:cNvPr id="1" name=""/>
        <p:cNvGrpSpPr/>
        <p:nvPr/>
      </p:nvGrpSpPr>
      <p:grpSpPr>
        <a:xfrm>
          <a:off x="0" y="0"/>
          <a:ext cx="0" cy="0"/>
          <a:chOff x="0" y="0"/>
          <a:chExt cx="0" cy="0"/>
        </a:xfrm>
      </p:grpSpPr>
      <p:sp>
        <p:nvSpPr>
          <p:cNvPr id="6" name="Oval 5"/>
          <p:cNvSpPr/>
          <p:nvPr/>
        </p:nvSpPr>
        <p:spPr bwMode="auto">
          <a:xfrm>
            <a:off x="3320819" y="620688"/>
            <a:ext cx="5550363" cy="5550363"/>
          </a:xfrm>
          <a:prstGeom prst="ellipse">
            <a:avLst/>
          </a:prstGeom>
          <a:solidFill>
            <a:srgbClr val="FFF4E4"/>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marL="0" marR="0" indent="0" algn="l" defTabSz="1219139"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Arial" charset="0"/>
              <a:ea typeface="ＭＳ Ｐゴシック" pitchFamily="-112" charset="-128"/>
            </a:endParaRPr>
          </a:p>
        </p:txBody>
      </p:sp>
      <p:sp>
        <p:nvSpPr>
          <p:cNvPr id="2" name="Title 1"/>
          <p:cNvSpPr>
            <a:spLocks noGrp="1"/>
          </p:cNvSpPr>
          <p:nvPr>
            <p:ph type="title" hasCustomPrompt="1"/>
          </p:nvPr>
        </p:nvSpPr>
        <p:spPr>
          <a:xfrm>
            <a:off x="3299690" y="2042013"/>
            <a:ext cx="5592621" cy="2707712"/>
          </a:xfrm>
        </p:spPr>
        <p:txBody>
          <a:bodyPr/>
          <a:lstStyle>
            <a:lvl1pPr algn="ctr">
              <a:defRPr sz="4800" b="1">
                <a:solidFill>
                  <a:schemeClr val="accent5"/>
                </a:solidFill>
              </a:defRPr>
            </a:lvl1pPr>
          </a:lstStyle>
          <a:p>
            <a:r>
              <a:rPr lang="en-US" dirty="0"/>
              <a:t>Click to add text</a:t>
            </a:r>
          </a:p>
        </p:txBody>
      </p:sp>
    </p:spTree>
    <p:extLst>
      <p:ext uri="{BB962C8B-B14F-4D97-AF65-F5344CB8AC3E}">
        <p14:creationId xmlns:p14="http://schemas.microsoft.com/office/powerpoint/2010/main" val="38762831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7_GREEN - Section break">
    <p:bg>
      <p:bgPr>
        <a:solidFill>
          <a:srgbClr val="EBF5E8"/>
        </a:solidFill>
        <a:effectLst/>
      </p:bgPr>
    </p:bg>
    <p:spTree>
      <p:nvGrpSpPr>
        <p:cNvPr id="1" name=""/>
        <p:cNvGrpSpPr/>
        <p:nvPr/>
      </p:nvGrpSpPr>
      <p:grpSpPr>
        <a:xfrm>
          <a:off x="0" y="0"/>
          <a:ext cx="0" cy="0"/>
          <a:chOff x="0" y="0"/>
          <a:chExt cx="0" cy="0"/>
        </a:xfrm>
      </p:grpSpPr>
      <p:sp>
        <p:nvSpPr>
          <p:cNvPr id="6" name="Oval 5"/>
          <p:cNvSpPr/>
          <p:nvPr/>
        </p:nvSpPr>
        <p:spPr bwMode="auto">
          <a:xfrm>
            <a:off x="3320819" y="620688"/>
            <a:ext cx="5550363" cy="555036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marL="0" marR="0" indent="0" algn="l" defTabSz="1219139"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Arial" charset="0"/>
              <a:ea typeface="ＭＳ Ｐゴシック" pitchFamily="-112" charset="-128"/>
            </a:endParaRPr>
          </a:p>
        </p:txBody>
      </p:sp>
      <p:sp>
        <p:nvSpPr>
          <p:cNvPr id="2" name="Title 1"/>
          <p:cNvSpPr>
            <a:spLocks noGrp="1"/>
          </p:cNvSpPr>
          <p:nvPr>
            <p:ph type="title" hasCustomPrompt="1"/>
          </p:nvPr>
        </p:nvSpPr>
        <p:spPr>
          <a:xfrm>
            <a:off x="3299690" y="2042013"/>
            <a:ext cx="5592621" cy="2707712"/>
          </a:xfrm>
        </p:spPr>
        <p:txBody>
          <a:bodyPr/>
          <a:lstStyle>
            <a:lvl1pPr algn="ctr">
              <a:defRPr sz="4800" b="1">
                <a:solidFill>
                  <a:schemeClr val="bg1"/>
                </a:solidFill>
              </a:defRPr>
            </a:lvl1pPr>
          </a:lstStyle>
          <a:p>
            <a:r>
              <a:rPr lang="en-US" dirty="0"/>
              <a:t>Click to add text</a:t>
            </a:r>
          </a:p>
        </p:txBody>
      </p:sp>
    </p:spTree>
    <p:extLst>
      <p:ext uri="{BB962C8B-B14F-4D97-AF65-F5344CB8AC3E}">
        <p14:creationId xmlns:p14="http://schemas.microsoft.com/office/powerpoint/2010/main" val="19614904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7_GREEN - Section break reverse">
    <p:bg>
      <p:bgPr>
        <a:solidFill>
          <a:schemeClr val="accent2"/>
        </a:solidFill>
        <a:effectLst/>
      </p:bgPr>
    </p:bg>
    <p:spTree>
      <p:nvGrpSpPr>
        <p:cNvPr id="1" name=""/>
        <p:cNvGrpSpPr/>
        <p:nvPr/>
      </p:nvGrpSpPr>
      <p:grpSpPr>
        <a:xfrm>
          <a:off x="0" y="0"/>
          <a:ext cx="0" cy="0"/>
          <a:chOff x="0" y="0"/>
          <a:chExt cx="0" cy="0"/>
        </a:xfrm>
      </p:grpSpPr>
      <p:sp>
        <p:nvSpPr>
          <p:cNvPr id="6" name="Oval 5"/>
          <p:cNvSpPr/>
          <p:nvPr/>
        </p:nvSpPr>
        <p:spPr bwMode="auto">
          <a:xfrm>
            <a:off x="3320819" y="620688"/>
            <a:ext cx="5550363" cy="5550363"/>
          </a:xfrm>
          <a:prstGeom prst="ellipse">
            <a:avLst/>
          </a:prstGeom>
          <a:solidFill>
            <a:srgbClr val="EBF5E8"/>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marL="0" marR="0" indent="0" algn="l" defTabSz="1219139"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Arial" charset="0"/>
              <a:ea typeface="ＭＳ Ｐゴシック" pitchFamily="-112" charset="-128"/>
            </a:endParaRPr>
          </a:p>
        </p:txBody>
      </p:sp>
      <p:sp>
        <p:nvSpPr>
          <p:cNvPr id="2" name="Title 1"/>
          <p:cNvSpPr>
            <a:spLocks noGrp="1"/>
          </p:cNvSpPr>
          <p:nvPr>
            <p:ph type="title" hasCustomPrompt="1"/>
          </p:nvPr>
        </p:nvSpPr>
        <p:spPr>
          <a:xfrm>
            <a:off x="3299690" y="2042013"/>
            <a:ext cx="5592621" cy="2707712"/>
          </a:xfrm>
        </p:spPr>
        <p:txBody>
          <a:bodyPr/>
          <a:lstStyle>
            <a:lvl1pPr marL="0" indent="0" algn="ctr">
              <a:tabLst>
                <a:tab pos="1012825" algn="l"/>
              </a:tabLst>
              <a:defRPr sz="4800" b="1">
                <a:solidFill>
                  <a:schemeClr val="accent1"/>
                </a:solidFill>
              </a:defRPr>
            </a:lvl1pPr>
          </a:lstStyle>
          <a:p>
            <a:r>
              <a:rPr lang="en-US" dirty="0"/>
              <a:t>Click to add text</a:t>
            </a:r>
          </a:p>
        </p:txBody>
      </p:sp>
    </p:spTree>
    <p:extLst>
      <p:ext uri="{BB962C8B-B14F-4D97-AF65-F5344CB8AC3E}">
        <p14:creationId xmlns:p14="http://schemas.microsoft.com/office/powerpoint/2010/main" val="4091755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WHITE - Title and Content ">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3A466C6-431E-2D4E-AA86-24EEFBBD8D27}"/>
              </a:ext>
            </a:extLst>
          </p:cNvPr>
          <p:cNvSpPr>
            <a:spLocks noGrp="1" noChangeArrowheads="1"/>
          </p:cNvSpPr>
          <p:nvPr>
            <p:ph type="title"/>
          </p:nvPr>
        </p:nvSpPr>
        <p:spPr bwMode="auto">
          <a:xfrm>
            <a:off x="720000" y="0"/>
            <a:ext cx="10344552" cy="112474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NZ" dirty="0"/>
          </a:p>
        </p:txBody>
      </p:sp>
      <p:sp>
        <p:nvSpPr>
          <p:cNvPr id="4" name="Content Placeholder 3">
            <a:extLst>
              <a:ext uri="{FF2B5EF4-FFF2-40B4-BE49-F238E27FC236}">
                <a16:creationId xmlns:a16="http://schemas.microsoft.com/office/drawing/2014/main" id="{05912D09-73F1-2D40-9661-DF8589BE4701}"/>
              </a:ext>
            </a:extLst>
          </p:cNvPr>
          <p:cNvSpPr>
            <a:spLocks noGrp="1" noChangeArrowheads="1"/>
          </p:cNvSpPr>
          <p:nvPr>
            <p:ph idx="1"/>
          </p:nvPr>
        </p:nvSpPr>
        <p:spPr bwMode="auto">
          <a:xfrm>
            <a:off x="720000" y="1260000"/>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44728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7_VIOLET - Section break">
    <p:bg>
      <p:bgPr>
        <a:solidFill>
          <a:srgbClr val="F5ECF2"/>
        </a:solidFill>
        <a:effectLst/>
      </p:bgPr>
    </p:bg>
    <p:spTree>
      <p:nvGrpSpPr>
        <p:cNvPr id="1" name=""/>
        <p:cNvGrpSpPr/>
        <p:nvPr/>
      </p:nvGrpSpPr>
      <p:grpSpPr>
        <a:xfrm>
          <a:off x="0" y="0"/>
          <a:ext cx="0" cy="0"/>
          <a:chOff x="0" y="0"/>
          <a:chExt cx="0" cy="0"/>
        </a:xfrm>
      </p:grpSpPr>
      <p:sp>
        <p:nvSpPr>
          <p:cNvPr id="6" name="Oval 5"/>
          <p:cNvSpPr/>
          <p:nvPr/>
        </p:nvSpPr>
        <p:spPr bwMode="auto">
          <a:xfrm>
            <a:off x="3320819" y="620688"/>
            <a:ext cx="5550363" cy="5550363"/>
          </a:xfrm>
          <a:prstGeom prst="ellipse">
            <a:avLst/>
          </a:prstGeom>
          <a:solidFill>
            <a:schemeClr val="accent4"/>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marL="0" marR="0" indent="0" algn="l" defTabSz="1219139"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Arial" charset="0"/>
              <a:ea typeface="ＭＳ Ｐゴシック" pitchFamily="-112" charset="-128"/>
            </a:endParaRPr>
          </a:p>
        </p:txBody>
      </p:sp>
      <p:sp>
        <p:nvSpPr>
          <p:cNvPr id="2" name="Title 1"/>
          <p:cNvSpPr>
            <a:spLocks noGrp="1"/>
          </p:cNvSpPr>
          <p:nvPr>
            <p:ph type="title" hasCustomPrompt="1"/>
          </p:nvPr>
        </p:nvSpPr>
        <p:spPr>
          <a:xfrm>
            <a:off x="3299690" y="2042013"/>
            <a:ext cx="5592621" cy="2707712"/>
          </a:xfrm>
        </p:spPr>
        <p:txBody>
          <a:bodyPr/>
          <a:lstStyle>
            <a:lvl1pPr algn="ctr">
              <a:defRPr sz="4800" b="1">
                <a:solidFill>
                  <a:schemeClr val="bg1"/>
                </a:solidFill>
              </a:defRPr>
            </a:lvl1pPr>
          </a:lstStyle>
          <a:p>
            <a:r>
              <a:rPr lang="en-US" dirty="0"/>
              <a:t>Click to add text</a:t>
            </a:r>
          </a:p>
        </p:txBody>
      </p:sp>
    </p:spTree>
    <p:extLst>
      <p:ext uri="{BB962C8B-B14F-4D97-AF65-F5344CB8AC3E}">
        <p14:creationId xmlns:p14="http://schemas.microsoft.com/office/powerpoint/2010/main" val="6864771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7_VIOLET - Section break reverse">
    <p:bg>
      <p:bgPr>
        <a:solidFill>
          <a:schemeClr val="accent6"/>
        </a:solidFill>
        <a:effectLst/>
      </p:bgPr>
    </p:bg>
    <p:spTree>
      <p:nvGrpSpPr>
        <p:cNvPr id="1" name=""/>
        <p:cNvGrpSpPr/>
        <p:nvPr/>
      </p:nvGrpSpPr>
      <p:grpSpPr>
        <a:xfrm>
          <a:off x="0" y="0"/>
          <a:ext cx="0" cy="0"/>
          <a:chOff x="0" y="0"/>
          <a:chExt cx="0" cy="0"/>
        </a:xfrm>
      </p:grpSpPr>
      <p:sp>
        <p:nvSpPr>
          <p:cNvPr id="6" name="Oval 5"/>
          <p:cNvSpPr/>
          <p:nvPr/>
        </p:nvSpPr>
        <p:spPr bwMode="auto">
          <a:xfrm>
            <a:off x="3320819" y="620688"/>
            <a:ext cx="5550363" cy="5550363"/>
          </a:xfrm>
          <a:prstGeom prst="ellipse">
            <a:avLst/>
          </a:prstGeom>
          <a:solidFill>
            <a:srgbClr val="F5ECF2"/>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marL="0" marR="0" indent="0" algn="l" defTabSz="1219139"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Arial" charset="0"/>
              <a:ea typeface="ＭＳ Ｐゴシック" pitchFamily="-112" charset="-128"/>
            </a:endParaRPr>
          </a:p>
        </p:txBody>
      </p:sp>
      <p:sp>
        <p:nvSpPr>
          <p:cNvPr id="2" name="Title 1"/>
          <p:cNvSpPr>
            <a:spLocks noGrp="1"/>
          </p:cNvSpPr>
          <p:nvPr>
            <p:ph type="title" hasCustomPrompt="1"/>
          </p:nvPr>
        </p:nvSpPr>
        <p:spPr>
          <a:xfrm>
            <a:off x="3299690" y="2042013"/>
            <a:ext cx="5592621" cy="2707712"/>
          </a:xfrm>
        </p:spPr>
        <p:txBody>
          <a:bodyPr/>
          <a:lstStyle>
            <a:lvl1pPr algn="ctr">
              <a:defRPr sz="4800" b="1">
                <a:solidFill>
                  <a:schemeClr val="accent4"/>
                </a:solidFill>
              </a:defRPr>
            </a:lvl1pPr>
          </a:lstStyle>
          <a:p>
            <a:r>
              <a:rPr lang="en-US" dirty="0"/>
              <a:t>Click to add text</a:t>
            </a:r>
          </a:p>
        </p:txBody>
      </p:sp>
    </p:spTree>
    <p:extLst>
      <p:ext uri="{BB962C8B-B14F-4D97-AF65-F5344CB8AC3E}">
        <p14:creationId xmlns:p14="http://schemas.microsoft.com/office/powerpoint/2010/main" val="6568612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7_BLUE - Section break">
    <p:bg>
      <p:bgPr>
        <a:solidFill>
          <a:srgbClr val="D9F2F7"/>
        </a:solidFill>
        <a:effectLst/>
      </p:bgPr>
    </p:bg>
    <p:spTree>
      <p:nvGrpSpPr>
        <p:cNvPr id="1" name=""/>
        <p:cNvGrpSpPr/>
        <p:nvPr/>
      </p:nvGrpSpPr>
      <p:grpSpPr>
        <a:xfrm>
          <a:off x="0" y="0"/>
          <a:ext cx="0" cy="0"/>
          <a:chOff x="0" y="0"/>
          <a:chExt cx="0" cy="0"/>
        </a:xfrm>
      </p:grpSpPr>
      <p:sp>
        <p:nvSpPr>
          <p:cNvPr id="6" name="Oval 5"/>
          <p:cNvSpPr/>
          <p:nvPr/>
        </p:nvSpPr>
        <p:spPr bwMode="auto">
          <a:xfrm>
            <a:off x="3320819" y="620688"/>
            <a:ext cx="5550363" cy="5550363"/>
          </a:xfrm>
          <a:prstGeom prst="ellipse">
            <a:avLst/>
          </a:prstGeom>
          <a:solidFill>
            <a:srgbClr val="04A9C7"/>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marL="0" marR="0" indent="0" algn="l" defTabSz="1219139"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Arial" charset="0"/>
              <a:ea typeface="ＭＳ Ｐゴシック" pitchFamily="-112" charset="-128"/>
            </a:endParaRPr>
          </a:p>
        </p:txBody>
      </p:sp>
      <p:sp>
        <p:nvSpPr>
          <p:cNvPr id="2" name="Title 1"/>
          <p:cNvSpPr>
            <a:spLocks noGrp="1"/>
          </p:cNvSpPr>
          <p:nvPr>
            <p:ph type="title" hasCustomPrompt="1"/>
          </p:nvPr>
        </p:nvSpPr>
        <p:spPr>
          <a:xfrm>
            <a:off x="3299690" y="2042013"/>
            <a:ext cx="5592621" cy="2707712"/>
          </a:xfrm>
        </p:spPr>
        <p:txBody>
          <a:bodyPr/>
          <a:lstStyle>
            <a:lvl1pPr algn="ctr">
              <a:defRPr sz="4800" b="1">
                <a:solidFill>
                  <a:schemeClr val="bg1"/>
                </a:solidFill>
              </a:defRPr>
            </a:lvl1pPr>
          </a:lstStyle>
          <a:p>
            <a:r>
              <a:rPr lang="en-US" dirty="0"/>
              <a:t>Click to add text</a:t>
            </a:r>
          </a:p>
        </p:txBody>
      </p:sp>
    </p:spTree>
    <p:extLst>
      <p:ext uri="{BB962C8B-B14F-4D97-AF65-F5344CB8AC3E}">
        <p14:creationId xmlns:p14="http://schemas.microsoft.com/office/powerpoint/2010/main" val="300415255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7_BLUE - Section break reverse">
    <p:bg>
      <p:bgPr>
        <a:solidFill>
          <a:srgbClr val="82D4E3"/>
        </a:solidFill>
        <a:effectLst/>
      </p:bgPr>
    </p:bg>
    <p:spTree>
      <p:nvGrpSpPr>
        <p:cNvPr id="1" name=""/>
        <p:cNvGrpSpPr/>
        <p:nvPr/>
      </p:nvGrpSpPr>
      <p:grpSpPr>
        <a:xfrm>
          <a:off x="0" y="0"/>
          <a:ext cx="0" cy="0"/>
          <a:chOff x="0" y="0"/>
          <a:chExt cx="0" cy="0"/>
        </a:xfrm>
      </p:grpSpPr>
      <p:sp>
        <p:nvSpPr>
          <p:cNvPr id="6" name="Oval 5"/>
          <p:cNvSpPr/>
          <p:nvPr/>
        </p:nvSpPr>
        <p:spPr bwMode="auto">
          <a:xfrm>
            <a:off x="3320819" y="620688"/>
            <a:ext cx="5550363" cy="5550363"/>
          </a:xfrm>
          <a:prstGeom prst="ellipse">
            <a:avLst/>
          </a:prstGeom>
          <a:solidFill>
            <a:srgbClr val="D9F2F7"/>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marL="0" marR="0" indent="0" algn="l" defTabSz="1219139"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Arial" charset="0"/>
              <a:ea typeface="ＭＳ Ｐゴシック" pitchFamily="-112" charset="-128"/>
            </a:endParaRPr>
          </a:p>
        </p:txBody>
      </p:sp>
      <p:sp>
        <p:nvSpPr>
          <p:cNvPr id="2" name="Title 1"/>
          <p:cNvSpPr>
            <a:spLocks noGrp="1"/>
          </p:cNvSpPr>
          <p:nvPr>
            <p:ph type="title" hasCustomPrompt="1"/>
          </p:nvPr>
        </p:nvSpPr>
        <p:spPr>
          <a:xfrm>
            <a:off x="3299690" y="2042013"/>
            <a:ext cx="5592621" cy="2707712"/>
          </a:xfrm>
        </p:spPr>
        <p:txBody>
          <a:bodyPr/>
          <a:lstStyle>
            <a:lvl1pPr algn="ctr">
              <a:defRPr sz="4800" b="1">
                <a:solidFill>
                  <a:srgbClr val="04A9C7"/>
                </a:solidFill>
              </a:defRPr>
            </a:lvl1pPr>
          </a:lstStyle>
          <a:p>
            <a:r>
              <a:rPr lang="en-US" dirty="0"/>
              <a:t>Click to add text</a:t>
            </a:r>
          </a:p>
        </p:txBody>
      </p:sp>
    </p:spTree>
    <p:extLst>
      <p:ext uri="{BB962C8B-B14F-4D97-AF65-F5344CB8AC3E}">
        <p14:creationId xmlns:p14="http://schemas.microsoft.com/office/powerpoint/2010/main" val="7716655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8_GOLD - Section break lge text">
    <p:bg>
      <p:bgPr>
        <a:solidFill>
          <a:srgbClr val="FFF4E4"/>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58648DA-79BF-6640-81FC-D162357F7123}"/>
              </a:ext>
            </a:extLst>
          </p:cNvPr>
          <p:cNvSpPr>
            <a:spLocks noGrp="1"/>
          </p:cNvSpPr>
          <p:nvPr>
            <p:ph type="title" hasCustomPrompt="1"/>
          </p:nvPr>
        </p:nvSpPr>
        <p:spPr>
          <a:xfrm>
            <a:off x="2027548" y="2060848"/>
            <a:ext cx="8136904" cy="2707712"/>
          </a:xfrm>
        </p:spPr>
        <p:txBody>
          <a:bodyPr/>
          <a:lstStyle>
            <a:lvl1pPr algn="ctr">
              <a:defRPr sz="4800" b="1">
                <a:solidFill>
                  <a:schemeClr val="accent5"/>
                </a:solidFill>
              </a:defRPr>
            </a:lvl1pPr>
          </a:lstStyle>
          <a:p>
            <a:r>
              <a:rPr lang="en-US" dirty="0"/>
              <a:t>Click to add text</a:t>
            </a:r>
          </a:p>
        </p:txBody>
      </p:sp>
    </p:spTree>
    <p:extLst>
      <p:ext uri="{BB962C8B-B14F-4D97-AF65-F5344CB8AC3E}">
        <p14:creationId xmlns:p14="http://schemas.microsoft.com/office/powerpoint/2010/main" val="20193152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8_GREEN - Section break lge text">
    <p:bg>
      <p:bgPr>
        <a:solidFill>
          <a:srgbClr val="EBF5E8"/>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6FC1E5F-9B17-A441-8C97-09664E66F424}"/>
              </a:ext>
            </a:extLst>
          </p:cNvPr>
          <p:cNvSpPr>
            <a:spLocks noGrp="1"/>
          </p:cNvSpPr>
          <p:nvPr>
            <p:ph type="title" hasCustomPrompt="1"/>
          </p:nvPr>
        </p:nvSpPr>
        <p:spPr>
          <a:xfrm>
            <a:off x="2027548" y="2060848"/>
            <a:ext cx="8136904" cy="2707712"/>
          </a:xfrm>
        </p:spPr>
        <p:txBody>
          <a:bodyPr/>
          <a:lstStyle>
            <a:lvl1pPr algn="ctr">
              <a:defRPr sz="4800" b="1">
                <a:solidFill>
                  <a:schemeClr val="accent1"/>
                </a:solidFill>
              </a:defRPr>
            </a:lvl1pPr>
          </a:lstStyle>
          <a:p>
            <a:r>
              <a:rPr lang="en-US" dirty="0"/>
              <a:t>Click to add text</a:t>
            </a:r>
          </a:p>
        </p:txBody>
      </p:sp>
    </p:spTree>
    <p:extLst>
      <p:ext uri="{BB962C8B-B14F-4D97-AF65-F5344CB8AC3E}">
        <p14:creationId xmlns:p14="http://schemas.microsoft.com/office/powerpoint/2010/main" val="161378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8_VIOLET - Section break lge text">
    <p:bg>
      <p:bgPr>
        <a:solidFill>
          <a:srgbClr val="F5EC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27548" y="2060848"/>
            <a:ext cx="8136904" cy="2707712"/>
          </a:xfrm>
        </p:spPr>
        <p:txBody>
          <a:bodyPr/>
          <a:lstStyle>
            <a:lvl1pPr algn="ctr">
              <a:defRPr sz="4800" b="1">
                <a:solidFill>
                  <a:schemeClr val="accent4"/>
                </a:solidFill>
              </a:defRPr>
            </a:lvl1pPr>
          </a:lstStyle>
          <a:p>
            <a:r>
              <a:rPr lang="en-US" dirty="0"/>
              <a:t>Click to add text</a:t>
            </a:r>
          </a:p>
        </p:txBody>
      </p:sp>
    </p:spTree>
    <p:extLst>
      <p:ext uri="{BB962C8B-B14F-4D97-AF65-F5344CB8AC3E}">
        <p14:creationId xmlns:p14="http://schemas.microsoft.com/office/powerpoint/2010/main" val="10198963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8_BLUE - Section break lge text">
    <p:bg>
      <p:bgPr>
        <a:solidFill>
          <a:srgbClr val="D9F2F7"/>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665A508-6260-6541-94CA-1C3C992666A7}"/>
              </a:ext>
            </a:extLst>
          </p:cNvPr>
          <p:cNvSpPr>
            <a:spLocks noGrp="1"/>
          </p:cNvSpPr>
          <p:nvPr>
            <p:ph type="title" hasCustomPrompt="1"/>
          </p:nvPr>
        </p:nvSpPr>
        <p:spPr>
          <a:xfrm>
            <a:off x="2027548" y="2060848"/>
            <a:ext cx="8136904" cy="2707712"/>
          </a:xfrm>
        </p:spPr>
        <p:txBody>
          <a:bodyPr/>
          <a:lstStyle>
            <a:lvl1pPr algn="ctr">
              <a:defRPr sz="4800" b="1">
                <a:solidFill>
                  <a:srgbClr val="04A9C7"/>
                </a:solidFill>
              </a:defRPr>
            </a:lvl1pPr>
          </a:lstStyle>
          <a:p>
            <a:r>
              <a:rPr lang="en-US" dirty="0"/>
              <a:t>Click to add text</a:t>
            </a:r>
          </a:p>
        </p:txBody>
      </p:sp>
    </p:spTree>
    <p:extLst>
      <p:ext uri="{BB962C8B-B14F-4D97-AF65-F5344CB8AC3E}">
        <p14:creationId xmlns:p14="http://schemas.microsoft.com/office/powerpoint/2010/main" val="11128083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5_WHITE Title and Content ">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4" name="Title 3">
            <a:extLst>
              <a:ext uri="{FF2B5EF4-FFF2-40B4-BE49-F238E27FC236}">
                <a16:creationId xmlns:a16="http://schemas.microsoft.com/office/drawing/2014/main" id="{2D20A50B-761C-2A4F-86F1-3D636C34960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740157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9_GREEN - Title and Content + box">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824EB81-9E9E-8647-B0D2-0ED7C4603ECC}"/>
              </a:ext>
            </a:extLst>
          </p:cNvPr>
          <p:cNvSpPr/>
          <p:nvPr/>
        </p:nvSpPr>
        <p:spPr bwMode="auto">
          <a:xfrm>
            <a:off x="263352" y="1124744"/>
            <a:ext cx="11665296" cy="5472608"/>
          </a:xfrm>
          <a:prstGeom prst="rect">
            <a:avLst/>
          </a:prstGeom>
          <a:solidFill>
            <a:srgbClr val="EBF5E8"/>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
        <p:nvSpPr>
          <p:cNvPr id="3" name="Content Placeholder 2"/>
          <p:cNvSpPr>
            <a:spLocks noGrp="1"/>
          </p:cNvSpPr>
          <p:nvPr>
            <p:ph idx="1"/>
          </p:nvPr>
        </p:nvSpPr>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4" name="Title 3">
            <a:extLst>
              <a:ext uri="{FF2B5EF4-FFF2-40B4-BE49-F238E27FC236}">
                <a16:creationId xmlns:a16="http://schemas.microsoft.com/office/drawing/2014/main" id="{2D20A50B-761C-2A4F-86F1-3D636C34960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23985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GREEN - Title and Content ">
    <p:bg>
      <p:bgPr>
        <a:solidFill>
          <a:srgbClr val="EBF5E8"/>
        </a:solidFill>
        <a:effectLst/>
      </p:bgPr>
    </p:bg>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CBC195C3-EDA3-934D-964F-4B42E6B36B5E}"/>
              </a:ext>
            </a:extLst>
          </p:cNvPr>
          <p:cNvSpPr>
            <a:spLocks noGrp="1" noChangeArrowheads="1"/>
          </p:cNvSpPr>
          <p:nvPr>
            <p:ph idx="1"/>
          </p:nvPr>
        </p:nvSpPr>
        <p:spPr bwMode="auto">
          <a:xfrm>
            <a:off x="720000" y="1260000"/>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2">
            <a:extLst>
              <a:ext uri="{FF2B5EF4-FFF2-40B4-BE49-F238E27FC236}">
                <a16:creationId xmlns:a16="http://schemas.microsoft.com/office/drawing/2014/main" id="{C3D2BA38-4A6B-254C-8EAD-0A0D577D3F2D}"/>
              </a:ext>
            </a:extLst>
          </p:cNvPr>
          <p:cNvSpPr>
            <a:spLocks noGrp="1" noChangeArrowheads="1"/>
          </p:cNvSpPr>
          <p:nvPr>
            <p:ph type="title"/>
          </p:nvPr>
        </p:nvSpPr>
        <p:spPr bwMode="auto">
          <a:xfrm>
            <a:off x="720000" y="0"/>
            <a:ext cx="10344552" cy="112474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NZ" dirty="0"/>
          </a:p>
        </p:txBody>
      </p:sp>
    </p:spTree>
    <p:extLst>
      <p:ext uri="{BB962C8B-B14F-4D97-AF65-F5344CB8AC3E}">
        <p14:creationId xmlns:p14="http://schemas.microsoft.com/office/powerpoint/2010/main" val="24149516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9_VIOLET - Title and Content + box">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824EB81-9E9E-8647-B0D2-0ED7C4603ECC}"/>
              </a:ext>
            </a:extLst>
          </p:cNvPr>
          <p:cNvSpPr/>
          <p:nvPr/>
        </p:nvSpPr>
        <p:spPr bwMode="auto">
          <a:xfrm>
            <a:off x="263352" y="1124744"/>
            <a:ext cx="11665296" cy="5472608"/>
          </a:xfrm>
          <a:prstGeom prst="rect">
            <a:avLst/>
          </a:prstGeom>
          <a:solidFill>
            <a:srgbClr val="F5ECF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a typeface="ＭＳ Ｐゴシック" pitchFamily="-112" charset="-128"/>
            </a:endParaRPr>
          </a:p>
        </p:txBody>
      </p:sp>
      <p:sp>
        <p:nvSpPr>
          <p:cNvPr id="3" name="Content Placeholder 2"/>
          <p:cNvSpPr>
            <a:spLocks noGrp="1"/>
          </p:cNvSpPr>
          <p:nvPr>
            <p:ph idx="1"/>
          </p:nvPr>
        </p:nvSpPr>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4" name="Title 3">
            <a:extLst>
              <a:ext uri="{FF2B5EF4-FFF2-40B4-BE49-F238E27FC236}">
                <a16:creationId xmlns:a16="http://schemas.microsoft.com/office/drawing/2014/main" id="{2D20A50B-761C-2A4F-86F1-3D636C34960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82422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9_ORANGE - Title and Content + box">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824EB81-9E9E-8647-B0D2-0ED7C4603ECC}"/>
              </a:ext>
            </a:extLst>
          </p:cNvPr>
          <p:cNvSpPr/>
          <p:nvPr/>
        </p:nvSpPr>
        <p:spPr bwMode="auto">
          <a:xfrm>
            <a:off x="263352" y="1124744"/>
            <a:ext cx="11665296" cy="5472608"/>
          </a:xfrm>
          <a:prstGeom prst="rect">
            <a:avLst/>
          </a:prstGeom>
          <a:solidFill>
            <a:srgbClr val="FFF4E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
        <p:nvSpPr>
          <p:cNvPr id="3" name="Content Placeholder 2"/>
          <p:cNvSpPr>
            <a:spLocks noGrp="1"/>
          </p:cNvSpPr>
          <p:nvPr>
            <p:ph idx="1"/>
          </p:nvPr>
        </p:nvSpPr>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4" name="Title 3">
            <a:extLst>
              <a:ext uri="{FF2B5EF4-FFF2-40B4-BE49-F238E27FC236}">
                <a16:creationId xmlns:a16="http://schemas.microsoft.com/office/drawing/2014/main" id="{2D20A50B-761C-2A4F-86F1-3D636C34960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108988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9_NEUTRAL - Title and Content + box">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824EB81-9E9E-8647-B0D2-0ED7C4603ECC}"/>
              </a:ext>
            </a:extLst>
          </p:cNvPr>
          <p:cNvSpPr/>
          <p:nvPr/>
        </p:nvSpPr>
        <p:spPr bwMode="auto">
          <a:xfrm>
            <a:off x="263352" y="1124744"/>
            <a:ext cx="11665296" cy="5472608"/>
          </a:xfrm>
          <a:prstGeom prst="rect">
            <a:avLst/>
          </a:prstGeom>
          <a:solidFill>
            <a:schemeClr val="tx2">
              <a:lumMod val="20000"/>
              <a:lumOff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
        <p:nvSpPr>
          <p:cNvPr id="3" name="Content Placeholder 2"/>
          <p:cNvSpPr>
            <a:spLocks noGrp="1"/>
          </p:cNvSpPr>
          <p:nvPr>
            <p:ph idx="1"/>
          </p:nvPr>
        </p:nvSpPr>
        <p:spPr/>
        <p:txBody>
          <a:bodyPr/>
          <a:lstStyle>
            <a:lvl1pPr>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4" name="Title 3">
            <a:extLst>
              <a:ext uri="{FF2B5EF4-FFF2-40B4-BE49-F238E27FC236}">
                <a16:creationId xmlns:a16="http://schemas.microsoft.com/office/drawing/2014/main" id="{2D20A50B-761C-2A4F-86F1-3D636C34960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2327691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0_WHITE Lge object - logo visible ">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124744"/>
            <a:ext cx="12192000" cy="5733256"/>
          </a:xfrm>
        </p:spPr>
        <p:txBody>
          <a:bodyPr/>
          <a:lstStyle>
            <a:lvl1pPr marL="0" indent="0">
              <a:buFont typeface="Lucida Grande"/>
              <a:buNone/>
              <a:defRPr/>
            </a:lvl1pPr>
          </a:lstStyle>
          <a:p>
            <a:pPr lvl="0"/>
            <a:r>
              <a:rPr lang="en-US"/>
              <a:t>Click to edit Master text styles</a:t>
            </a:r>
          </a:p>
        </p:txBody>
      </p:sp>
    </p:spTree>
    <p:extLst>
      <p:ext uri="{BB962C8B-B14F-4D97-AF65-F5344CB8AC3E}">
        <p14:creationId xmlns:p14="http://schemas.microsoft.com/office/powerpoint/2010/main" val="1471558372"/>
      </p:ext>
    </p:extLst>
  </p:cSld>
  <p:clrMapOvr>
    <a:masterClrMapping/>
  </p:clrMapOvr>
  <p:extLst>
    <p:ext uri="{DCECCB84-F9BA-43D5-87BE-67443E8EF086}">
      <p15:sldGuideLst xmlns:p15="http://schemas.microsoft.com/office/powerpoint/2012/main">
        <p15:guide id="1" orient="horz" pos="709">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11_WHITE - Title and 4 x Content + images">
    <p:spTree>
      <p:nvGrpSpPr>
        <p:cNvPr id="1" name=""/>
        <p:cNvGrpSpPr/>
        <p:nvPr/>
      </p:nvGrpSpPr>
      <p:grpSpPr>
        <a:xfrm>
          <a:off x="0" y="0"/>
          <a:ext cx="0" cy="0"/>
          <a:chOff x="0" y="0"/>
          <a:chExt cx="0" cy="0"/>
        </a:xfrm>
      </p:grpSpPr>
      <p:sp>
        <p:nvSpPr>
          <p:cNvPr id="28" name="Picture Placeholder 27"/>
          <p:cNvSpPr>
            <a:spLocks noGrp="1"/>
          </p:cNvSpPr>
          <p:nvPr>
            <p:ph type="pic" sz="quarter" idx="17"/>
          </p:nvPr>
        </p:nvSpPr>
        <p:spPr>
          <a:xfrm>
            <a:off x="805726" y="1577527"/>
            <a:ext cx="2304001" cy="1728454"/>
          </a:xfrm>
        </p:spPr>
        <p:txBody>
          <a:bodyPr/>
          <a:lstStyle/>
          <a:p>
            <a:r>
              <a:rPr lang="en-US"/>
              <a:t>Click icon to add picture</a:t>
            </a:r>
            <a:endParaRPr lang="en-US" dirty="0"/>
          </a:p>
        </p:txBody>
      </p:sp>
      <p:sp>
        <p:nvSpPr>
          <p:cNvPr id="32" name="Picture Placeholder 27"/>
          <p:cNvSpPr>
            <a:spLocks noGrp="1" noChangeAspect="1"/>
          </p:cNvSpPr>
          <p:nvPr>
            <p:ph type="pic" sz="quarter" idx="18"/>
          </p:nvPr>
        </p:nvSpPr>
        <p:spPr>
          <a:xfrm>
            <a:off x="9072585" y="1577529"/>
            <a:ext cx="2304003" cy="1728000"/>
          </a:xfrm>
        </p:spPr>
        <p:txBody>
          <a:bodyPr/>
          <a:lstStyle/>
          <a:p>
            <a:r>
              <a:rPr lang="en-US"/>
              <a:t>Click icon to add picture</a:t>
            </a:r>
            <a:endParaRPr lang="en-US" dirty="0"/>
          </a:p>
        </p:txBody>
      </p:sp>
      <p:sp>
        <p:nvSpPr>
          <p:cNvPr id="33" name="Picture Placeholder 27"/>
          <p:cNvSpPr>
            <a:spLocks noGrp="1" noChangeAspect="1"/>
          </p:cNvSpPr>
          <p:nvPr>
            <p:ph type="pic" sz="quarter" idx="19"/>
          </p:nvPr>
        </p:nvSpPr>
        <p:spPr>
          <a:xfrm>
            <a:off x="6317008" y="1577529"/>
            <a:ext cx="2304003" cy="1728000"/>
          </a:xfrm>
        </p:spPr>
        <p:txBody>
          <a:bodyPr/>
          <a:lstStyle/>
          <a:p>
            <a:r>
              <a:rPr lang="en-US"/>
              <a:t>Click icon to add picture</a:t>
            </a:r>
            <a:endParaRPr lang="en-US" dirty="0"/>
          </a:p>
        </p:txBody>
      </p:sp>
      <p:sp>
        <p:nvSpPr>
          <p:cNvPr id="34" name="Picture Placeholder 27"/>
          <p:cNvSpPr>
            <a:spLocks noGrp="1"/>
          </p:cNvSpPr>
          <p:nvPr>
            <p:ph type="pic" sz="quarter" idx="20"/>
          </p:nvPr>
        </p:nvSpPr>
        <p:spPr>
          <a:xfrm>
            <a:off x="3561434" y="1577529"/>
            <a:ext cx="2304001" cy="1728000"/>
          </a:xfrm>
        </p:spPr>
        <p:txBody>
          <a:bodyPr/>
          <a:lstStyle/>
          <a:p>
            <a:r>
              <a:rPr lang="en-US"/>
              <a:t>Click icon to add picture</a:t>
            </a:r>
            <a:endParaRPr lang="en-US" dirty="0"/>
          </a:p>
        </p:txBody>
      </p:sp>
      <p:sp>
        <p:nvSpPr>
          <p:cNvPr id="18" name="Text Placeholder 17"/>
          <p:cNvSpPr>
            <a:spLocks noGrp="1"/>
          </p:cNvSpPr>
          <p:nvPr>
            <p:ph type="body" sz="quarter" idx="13"/>
          </p:nvPr>
        </p:nvSpPr>
        <p:spPr>
          <a:xfrm>
            <a:off x="719403" y="3429003"/>
            <a:ext cx="2592288" cy="1728663"/>
          </a:xfrm>
        </p:spPr>
        <p:txBody>
          <a:bodyPr/>
          <a:lstStyle>
            <a:lvl1pPr>
              <a:defRPr sz="1600" b="1">
                <a:solidFill>
                  <a:srgbClr val="73B404"/>
                </a:solidFill>
              </a:defRPr>
            </a:lvl1pPr>
            <a:lvl2pPr marL="177800" indent="-177800">
              <a:defRPr sz="1400"/>
            </a:lvl2pPr>
            <a:lvl3pPr marL="449263" indent="-177800">
              <a:tabLst/>
              <a:defRPr sz="1100"/>
            </a:lvl3pPr>
            <a:lvl4pPr marL="720725" indent="-185738">
              <a:defRPr sz="1000"/>
            </a:lvl4pPr>
            <a:lvl5pPr marL="984250" indent="-177800">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17"/>
          <p:cNvSpPr>
            <a:spLocks noGrp="1"/>
          </p:cNvSpPr>
          <p:nvPr>
            <p:ph type="body" sz="quarter" idx="14"/>
          </p:nvPr>
        </p:nvSpPr>
        <p:spPr>
          <a:xfrm>
            <a:off x="3474979" y="3429003"/>
            <a:ext cx="2592288" cy="1728663"/>
          </a:xfrm>
        </p:spPr>
        <p:txBody>
          <a:bodyPr/>
          <a:lstStyle>
            <a:lvl1pPr>
              <a:defRPr sz="1600" b="1">
                <a:solidFill>
                  <a:srgbClr val="73B404"/>
                </a:solidFill>
              </a:defRPr>
            </a:lvl1pPr>
            <a:lvl2pPr marL="177800" indent="-177800">
              <a:defRPr sz="1400"/>
            </a:lvl2pPr>
            <a:lvl3pPr marL="449263" indent="-177800">
              <a:tabLst/>
              <a:defRPr sz="1100"/>
            </a:lvl3pPr>
            <a:lvl4pPr marL="720725" indent="-185738">
              <a:defRPr sz="1000"/>
            </a:lvl4pPr>
            <a:lvl5pPr marL="984250" indent="-177800">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7"/>
          <p:cNvSpPr>
            <a:spLocks noGrp="1"/>
          </p:cNvSpPr>
          <p:nvPr>
            <p:ph type="body" sz="quarter" idx="15"/>
          </p:nvPr>
        </p:nvSpPr>
        <p:spPr>
          <a:xfrm>
            <a:off x="6230555" y="3429003"/>
            <a:ext cx="2592288" cy="1728663"/>
          </a:xfrm>
        </p:spPr>
        <p:txBody>
          <a:bodyPr/>
          <a:lstStyle>
            <a:lvl1pPr>
              <a:defRPr sz="1600" b="1">
                <a:solidFill>
                  <a:srgbClr val="73B404"/>
                </a:solidFill>
              </a:defRPr>
            </a:lvl1pPr>
            <a:lvl2pPr marL="177800" indent="-177800">
              <a:defRPr sz="1400"/>
            </a:lvl2pPr>
            <a:lvl3pPr marL="449263" indent="-177800">
              <a:tabLst/>
              <a:defRPr sz="1100"/>
            </a:lvl3pPr>
            <a:lvl4pPr marL="720725" indent="-185738">
              <a:defRPr sz="1000"/>
            </a:lvl4pPr>
            <a:lvl5pPr marL="984250" indent="-177800">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17"/>
          <p:cNvSpPr>
            <a:spLocks noGrp="1"/>
          </p:cNvSpPr>
          <p:nvPr>
            <p:ph type="body" sz="quarter" idx="16"/>
          </p:nvPr>
        </p:nvSpPr>
        <p:spPr>
          <a:xfrm>
            <a:off x="8986132" y="3429003"/>
            <a:ext cx="2592288" cy="1728663"/>
          </a:xfrm>
        </p:spPr>
        <p:txBody>
          <a:bodyPr/>
          <a:lstStyle>
            <a:lvl1pPr>
              <a:defRPr sz="1600" b="1">
                <a:solidFill>
                  <a:srgbClr val="73B404"/>
                </a:solidFill>
              </a:defRPr>
            </a:lvl1pPr>
            <a:lvl2pPr marL="177800" indent="-177800">
              <a:defRPr sz="1400"/>
            </a:lvl2pPr>
            <a:lvl3pPr marL="449263" indent="-177800">
              <a:tabLst/>
              <a:defRPr sz="1100"/>
            </a:lvl3pPr>
            <a:lvl4pPr marL="720725" indent="-185738">
              <a:defRPr sz="1000"/>
            </a:lvl4pPr>
            <a:lvl5pPr marL="984250" indent="-177800">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3" name="Straight Connector 22"/>
          <p:cNvCxnSpPr/>
          <p:nvPr/>
        </p:nvCxnSpPr>
        <p:spPr bwMode="auto">
          <a:xfrm flipV="1">
            <a:off x="3345428" y="3531642"/>
            <a:ext cx="0" cy="2129606"/>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cxnSp>
        <p:nvCxnSpPr>
          <p:cNvPr id="24" name="Straight Connector 23"/>
          <p:cNvCxnSpPr/>
          <p:nvPr/>
        </p:nvCxnSpPr>
        <p:spPr bwMode="auto">
          <a:xfrm flipV="1">
            <a:off x="6101199" y="3531642"/>
            <a:ext cx="0" cy="2129606"/>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cxnSp>
        <p:nvCxnSpPr>
          <p:cNvPr id="25" name="Straight Connector 24"/>
          <p:cNvCxnSpPr/>
          <p:nvPr/>
        </p:nvCxnSpPr>
        <p:spPr bwMode="auto">
          <a:xfrm flipV="1">
            <a:off x="8846575" y="3531642"/>
            <a:ext cx="0" cy="2129606"/>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 name="Title 2">
            <a:extLst>
              <a:ext uri="{FF2B5EF4-FFF2-40B4-BE49-F238E27FC236}">
                <a16:creationId xmlns:a16="http://schemas.microsoft.com/office/drawing/2014/main" id="{4BE69A28-E33F-2040-9300-9BFA26F541C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0012461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11_WHITE - Title and 3 x Content + images">
    <p:spTree>
      <p:nvGrpSpPr>
        <p:cNvPr id="1" name=""/>
        <p:cNvGrpSpPr/>
        <p:nvPr/>
      </p:nvGrpSpPr>
      <p:grpSpPr>
        <a:xfrm>
          <a:off x="0" y="0"/>
          <a:ext cx="0" cy="0"/>
          <a:chOff x="0" y="0"/>
          <a:chExt cx="0" cy="0"/>
        </a:xfrm>
      </p:grpSpPr>
      <p:sp>
        <p:nvSpPr>
          <p:cNvPr id="28" name="Picture Placeholder 27"/>
          <p:cNvSpPr>
            <a:spLocks noGrp="1"/>
          </p:cNvSpPr>
          <p:nvPr>
            <p:ph type="pic" sz="quarter" idx="17"/>
          </p:nvPr>
        </p:nvSpPr>
        <p:spPr>
          <a:xfrm>
            <a:off x="1871644" y="1577527"/>
            <a:ext cx="2304001" cy="1728454"/>
          </a:xfrm>
        </p:spPr>
        <p:txBody>
          <a:bodyPr/>
          <a:lstStyle/>
          <a:p>
            <a:r>
              <a:rPr lang="en-US"/>
              <a:t>Click icon to add picture</a:t>
            </a:r>
            <a:endParaRPr lang="en-US" dirty="0"/>
          </a:p>
        </p:txBody>
      </p:sp>
      <p:sp>
        <p:nvSpPr>
          <p:cNvPr id="33" name="Picture Placeholder 27"/>
          <p:cNvSpPr>
            <a:spLocks noGrp="1" noChangeAspect="1"/>
          </p:cNvSpPr>
          <p:nvPr>
            <p:ph type="pic" sz="quarter" idx="19"/>
          </p:nvPr>
        </p:nvSpPr>
        <p:spPr>
          <a:xfrm>
            <a:off x="8016357" y="1577529"/>
            <a:ext cx="2304003" cy="1728000"/>
          </a:xfrm>
        </p:spPr>
        <p:txBody>
          <a:bodyPr/>
          <a:lstStyle/>
          <a:p>
            <a:r>
              <a:rPr lang="en-US"/>
              <a:t>Click icon to add picture</a:t>
            </a:r>
            <a:endParaRPr lang="en-US" dirty="0"/>
          </a:p>
        </p:txBody>
      </p:sp>
      <p:sp>
        <p:nvSpPr>
          <p:cNvPr id="34" name="Picture Placeholder 27"/>
          <p:cNvSpPr>
            <a:spLocks noGrp="1"/>
          </p:cNvSpPr>
          <p:nvPr>
            <p:ph type="pic" sz="quarter" idx="20"/>
          </p:nvPr>
        </p:nvSpPr>
        <p:spPr>
          <a:xfrm>
            <a:off x="4964892" y="1577529"/>
            <a:ext cx="2304001" cy="1728000"/>
          </a:xfrm>
        </p:spPr>
        <p:txBody>
          <a:bodyPr/>
          <a:lstStyle/>
          <a:p>
            <a:r>
              <a:rPr lang="en-US"/>
              <a:t>Click icon to add picture</a:t>
            </a:r>
            <a:endParaRPr lang="en-US" dirty="0"/>
          </a:p>
        </p:txBody>
      </p:sp>
      <p:sp>
        <p:nvSpPr>
          <p:cNvPr id="18" name="Text Placeholder 17"/>
          <p:cNvSpPr>
            <a:spLocks noGrp="1"/>
          </p:cNvSpPr>
          <p:nvPr>
            <p:ph type="body" sz="quarter" idx="13"/>
          </p:nvPr>
        </p:nvSpPr>
        <p:spPr>
          <a:xfrm>
            <a:off x="1583501" y="3429003"/>
            <a:ext cx="2880287" cy="1728663"/>
          </a:xfrm>
        </p:spPr>
        <p:txBody>
          <a:bodyPr/>
          <a:lstStyle>
            <a:lvl1pPr marL="0" indent="0">
              <a:buFontTx/>
              <a:buNone/>
              <a:defRPr sz="1600" b="1">
                <a:solidFill>
                  <a:schemeClr val="accent1"/>
                </a:solidFill>
              </a:defRPr>
            </a:lvl1pPr>
            <a:lvl2pPr marL="177800" indent="-177800">
              <a:defRPr sz="1400"/>
            </a:lvl2pPr>
            <a:lvl3pPr marL="449263" indent="-177800">
              <a:tabLst/>
              <a:defRPr sz="1100"/>
            </a:lvl3pPr>
            <a:lvl4pPr marL="720725" indent="-185738">
              <a:defRPr sz="1000"/>
            </a:lvl4pPr>
            <a:lvl5pPr marL="984250" indent="-177800">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17"/>
          <p:cNvSpPr>
            <a:spLocks noGrp="1"/>
          </p:cNvSpPr>
          <p:nvPr>
            <p:ph type="body" sz="quarter" idx="14"/>
          </p:nvPr>
        </p:nvSpPr>
        <p:spPr>
          <a:xfrm>
            <a:off x="4676749" y="3429003"/>
            <a:ext cx="2880287" cy="1728663"/>
          </a:xfrm>
        </p:spPr>
        <p:txBody>
          <a:bodyPr/>
          <a:lstStyle>
            <a:lvl1pPr marL="0" indent="0">
              <a:buNone/>
              <a:defRPr sz="1600" b="1">
                <a:solidFill>
                  <a:schemeClr val="accent1"/>
                </a:solidFill>
              </a:defRPr>
            </a:lvl1pPr>
            <a:lvl2pPr marL="177800" indent="-177800">
              <a:defRPr sz="1400"/>
            </a:lvl2pPr>
            <a:lvl3pPr marL="449263" indent="-177800">
              <a:tabLst/>
              <a:defRPr sz="1100"/>
            </a:lvl3pPr>
            <a:lvl4pPr marL="720725" indent="-185738">
              <a:defRPr sz="1000"/>
            </a:lvl4pPr>
            <a:lvl5pPr marL="984250" indent="-177800">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7"/>
          <p:cNvSpPr>
            <a:spLocks noGrp="1"/>
          </p:cNvSpPr>
          <p:nvPr>
            <p:ph type="body" sz="quarter" idx="15"/>
          </p:nvPr>
        </p:nvSpPr>
        <p:spPr>
          <a:xfrm>
            <a:off x="7728217" y="3429003"/>
            <a:ext cx="2880287" cy="1728663"/>
          </a:xfrm>
        </p:spPr>
        <p:txBody>
          <a:bodyPr/>
          <a:lstStyle>
            <a:lvl1pPr marL="0" indent="0">
              <a:buNone/>
              <a:defRPr sz="1600" b="1">
                <a:solidFill>
                  <a:schemeClr val="accent1"/>
                </a:solidFill>
              </a:defRPr>
            </a:lvl1pPr>
            <a:lvl2pPr marL="177800" indent="-177800">
              <a:defRPr sz="1400"/>
            </a:lvl2pPr>
            <a:lvl3pPr marL="449263" indent="-177800">
              <a:tabLst/>
              <a:defRPr sz="1100"/>
            </a:lvl3pPr>
            <a:lvl4pPr marL="720725" indent="-185738">
              <a:defRPr sz="1000"/>
            </a:lvl4pPr>
            <a:lvl5pPr marL="984250" indent="-177800">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3" name="Straight Connector 22"/>
          <p:cNvCxnSpPr/>
          <p:nvPr/>
        </p:nvCxnSpPr>
        <p:spPr bwMode="auto">
          <a:xfrm flipV="1">
            <a:off x="4547195" y="3531642"/>
            <a:ext cx="0" cy="2129606"/>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cxnSp>
        <p:nvCxnSpPr>
          <p:cNvPr id="24" name="Straight Connector 23"/>
          <p:cNvCxnSpPr/>
          <p:nvPr/>
        </p:nvCxnSpPr>
        <p:spPr bwMode="auto">
          <a:xfrm flipV="1">
            <a:off x="7632171" y="3531642"/>
            <a:ext cx="0" cy="2129606"/>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 name="Title 2">
            <a:extLst>
              <a:ext uri="{FF2B5EF4-FFF2-40B4-BE49-F238E27FC236}">
                <a16:creationId xmlns:a16="http://schemas.microsoft.com/office/drawing/2014/main" id="{2E966D34-99C4-794C-ABE9-E36B8661A81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0238175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12_WHITE - Title and Content - no logo">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3A466C6-431E-2D4E-AA86-24EEFBBD8D27}"/>
              </a:ext>
            </a:extLst>
          </p:cNvPr>
          <p:cNvSpPr>
            <a:spLocks noGrp="1" noChangeArrowheads="1"/>
          </p:cNvSpPr>
          <p:nvPr>
            <p:ph type="title"/>
          </p:nvPr>
        </p:nvSpPr>
        <p:spPr bwMode="auto">
          <a:xfrm>
            <a:off x="720000" y="0"/>
            <a:ext cx="10344552" cy="112474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NZ" dirty="0"/>
          </a:p>
        </p:txBody>
      </p:sp>
      <p:sp>
        <p:nvSpPr>
          <p:cNvPr id="4" name="Content Placeholder 3">
            <a:extLst>
              <a:ext uri="{FF2B5EF4-FFF2-40B4-BE49-F238E27FC236}">
                <a16:creationId xmlns:a16="http://schemas.microsoft.com/office/drawing/2014/main" id="{05912D09-73F1-2D40-9661-DF8589BE4701}"/>
              </a:ext>
            </a:extLst>
          </p:cNvPr>
          <p:cNvSpPr>
            <a:spLocks noGrp="1" noChangeArrowheads="1"/>
          </p:cNvSpPr>
          <p:nvPr>
            <p:ph idx="1"/>
          </p:nvPr>
        </p:nvSpPr>
        <p:spPr bwMode="auto">
          <a:xfrm>
            <a:off x="720000" y="1260000"/>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a:extLst>
              <a:ext uri="{FF2B5EF4-FFF2-40B4-BE49-F238E27FC236}">
                <a16:creationId xmlns:a16="http://schemas.microsoft.com/office/drawing/2014/main" id="{EEEBACE1-C28A-754F-A6C6-971A21DDBC1D}"/>
              </a:ext>
            </a:extLst>
          </p:cNvPr>
          <p:cNvSpPr/>
          <p:nvPr/>
        </p:nvSpPr>
        <p:spPr bwMode="auto">
          <a:xfrm>
            <a:off x="11208567" y="0"/>
            <a:ext cx="972137" cy="98072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Tree>
    <p:extLst>
      <p:ext uri="{BB962C8B-B14F-4D97-AF65-F5344CB8AC3E}">
        <p14:creationId xmlns:p14="http://schemas.microsoft.com/office/powerpoint/2010/main" val="141579310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13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EEBACE1-C28A-754F-A6C6-971A21DDBC1D}"/>
              </a:ext>
            </a:extLst>
          </p:cNvPr>
          <p:cNvSpPr/>
          <p:nvPr/>
        </p:nvSpPr>
        <p:spPr bwMode="auto">
          <a:xfrm>
            <a:off x="11208567" y="0"/>
            <a:ext cx="972137" cy="98072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12" charset="-128"/>
            </a:endParaRPr>
          </a:p>
        </p:txBody>
      </p:sp>
    </p:spTree>
    <p:extLst>
      <p:ext uri="{BB962C8B-B14F-4D97-AF65-F5344CB8AC3E}">
        <p14:creationId xmlns:p14="http://schemas.microsoft.com/office/powerpoint/2010/main" val="253478048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14_End Slide">
    <p:bg>
      <p:bgPr>
        <a:solidFill>
          <a:srgbClr val="EBF5E8"/>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F33887-EBCC-B747-8FDC-C58C7A94A8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645" y="0"/>
            <a:ext cx="12192000" cy="6858000"/>
          </a:xfrm>
          <a:prstGeom prst="rect">
            <a:avLst/>
          </a:prstGeom>
        </p:spPr>
      </p:pic>
      <p:sp>
        <p:nvSpPr>
          <p:cNvPr id="2" name="Title 1"/>
          <p:cNvSpPr>
            <a:spLocks noGrp="1"/>
          </p:cNvSpPr>
          <p:nvPr>
            <p:ph type="title" hasCustomPrompt="1"/>
          </p:nvPr>
        </p:nvSpPr>
        <p:spPr>
          <a:xfrm>
            <a:off x="816000" y="3044008"/>
            <a:ext cx="5280000" cy="1305397"/>
          </a:xfrm>
        </p:spPr>
        <p:txBody>
          <a:bodyPr anchor="t" anchorCtr="0"/>
          <a:lstStyle>
            <a:lvl1pPr marL="0" marR="0" indent="0" algn="l" defTabSz="914400" rtl="0" eaLnBrk="1" fontAlgn="base" latinLnBrk="0" hangingPunct="1">
              <a:lnSpc>
                <a:spcPct val="100000"/>
              </a:lnSpc>
              <a:spcBef>
                <a:spcPct val="0"/>
              </a:spcBef>
              <a:spcAft>
                <a:spcPct val="0"/>
              </a:spcAft>
              <a:buClrTx/>
              <a:buSzTx/>
              <a:buFontTx/>
              <a:buNone/>
              <a:tabLst/>
              <a:defRPr sz="3600" b="1">
                <a:solidFill>
                  <a:schemeClr val="accent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dirty="0"/>
              <a:t>Thank you</a:t>
            </a:r>
          </a:p>
        </p:txBody>
      </p:sp>
      <p:sp>
        <p:nvSpPr>
          <p:cNvPr id="5" name="Rectangle 3"/>
          <p:cNvSpPr>
            <a:spLocks noGrp="1" noChangeArrowheads="1"/>
          </p:cNvSpPr>
          <p:nvPr>
            <p:ph type="subTitle" idx="1" hasCustomPrompt="1"/>
          </p:nvPr>
        </p:nvSpPr>
        <p:spPr>
          <a:xfrm>
            <a:off x="821365" y="5354640"/>
            <a:ext cx="6066723" cy="699587"/>
          </a:xfrm>
        </p:spPr>
        <p:txBody>
          <a:bodyPr/>
          <a:lstStyle>
            <a:lvl1pPr marL="0" indent="0">
              <a:spcBef>
                <a:spcPts val="1080"/>
              </a:spcBef>
              <a:buFontTx/>
              <a:buNone/>
              <a:defRPr sz="1600" b="1">
                <a:solidFill>
                  <a:srgbClr val="345E58"/>
                </a:solidFill>
              </a:defRPr>
            </a:lvl1pPr>
          </a:lstStyle>
          <a:p>
            <a:pPr lvl="0"/>
            <a:r>
              <a:rPr lang="en-US" dirty="0"/>
              <a:t>Click to add e-mail address</a:t>
            </a:r>
          </a:p>
        </p:txBody>
      </p:sp>
      <p:sp>
        <p:nvSpPr>
          <p:cNvPr id="3" name="Rectangle 2">
            <a:extLst>
              <a:ext uri="{FF2B5EF4-FFF2-40B4-BE49-F238E27FC236}">
                <a16:creationId xmlns:a16="http://schemas.microsoft.com/office/drawing/2014/main" id="{C3454AB1-73C2-DD41-A17E-B222B014CA25}"/>
              </a:ext>
            </a:extLst>
          </p:cNvPr>
          <p:cNvSpPr/>
          <p:nvPr/>
        </p:nvSpPr>
        <p:spPr>
          <a:xfrm>
            <a:off x="816000" y="4905870"/>
            <a:ext cx="1917513" cy="338554"/>
          </a:xfrm>
          <a:prstGeom prst="rect">
            <a:avLst/>
          </a:prstGeom>
        </p:spPr>
        <p:txBody>
          <a:bodyPr wrap="none">
            <a:spAutoFit/>
          </a:bodyPr>
          <a:lstStyle/>
          <a:p>
            <a:r>
              <a:rPr lang="en-US" sz="1600" dirty="0" err="1">
                <a:solidFill>
                  <a:srgbClr val="345E58"/>
                </a:solidFill>
              </a:rPr>
              <a:t>plantandfood.co.nz</a:t>
            </a:r>
            <a:endParaRPr lang="en-US" sz="1600" dirty="0">
              <a:solidFill>
                <a:srgbClr val="345E58"/>
              </a:solidFill>
            </a:endParaRPr>
          </a:p>
        </p:txBody>
      </p:sp>
      <p:pic>
        <p:nvPicPr>
          <p:cNvPr id="10" name="Picture 9">
            <a:extLst>
              <a:ext uri="{FF2B5EF4-FFF2-40B4-BE49-F238E27FC236}">
                <a16:creationId xmlns:a16="http://schemas.microsoft.com/office/drawing/2014/main" id="{F7BF2FD8-29F2-5048-9214-BEB511A359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9376" y="404664"/>
            <a:ext cx="3168352" cy="1341346"/>
          </a:xfrm>
          <a:prstGeom prst="rect">
            <a:avLst/>
          </a:prstGeom>
        </p:spPr>
      </p:pic>
      <p:pic>
        <p:nvPicPr>
          <p:cNvPr id="7" name="Picture 6">
            <a:extLst>
              <a:ext uri="{FF2B5EF4-FFF2-40B4-BE49-F238E27FC236}">
                <a16:creationId xmlns:a16="http://schemas.microsoft.com/office/drawing/2014/main" id="{6D5C323D-C148-E14B-81F5-7CC01ECDC40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9752" y="6291013"/>
            <a:ext cx="2387600" cy="330200"/>
          </a:xfrm>
          <a:prstGeom prst="rect">
            <a:avLst/>
          </a:prstGeom>
        </p:spPr>
      </p:pic>
    </p:spTree>
    <p:extLst>
      <p:ext uri="{BB962C8B-B14F-4D97-AF65-F5344CB8AC3E}">
        <p14:creationId xmlns:p14="http://schemas.microsoft.com/office/powerpoint/2010/main" val="2846669392"/>
      </p:ext>
    </p:extLst>
  </p:cSld>
  <p:clrMapOvr>
    <a:masterClrMapping/>
  </p:clrMapOvr>
  <p:extLst>
    <p:ext uri="{DCECCB84-F9BA-43D5-87BE-67443E8EF086}">
      <p15:sldGuideLst xmlns:p15="http://schemas.microsoft.com/office/powerpoint/2012/main">
        <p15:guide id="1" pos="3840">
          <p15:clr>
            <a:srgbClr val="FBAE40"/>
          </p15:clr>
        </p15:guide>
        <p15:guide id="2" pos="574">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obj">
  <p:cSld name="1_RED Title and Content ">
    <p:spTree>
      <p:nvGrpSpPr>
        <p:cNvPr id="1" name=""/>
        <p:cNvGrpSpPr/>
        <p:nvPr/>
      </p:nvGrpSpPr>
      <p:grpSpPr>
        <a:xfrm>
          <a:off x="0" y="0"/>
          <a:ext cx="0" cy="0"/>
          <a:chOff x="0" y="0"/>
          <a:chExt cx="0" cy="0"/>
        </a:xfrm>
      </p:grpSpPr>
      <p:sp>
        <p:nvSpPr>
          <p:cNvPr id="4" name="Rectangle 4"/>
          <p:cNvSpPr>
            <a:spLocks noChangeArrowheads="1"/>
          </p:cNvSpPr>
          <p:nvPr userDrawn="1"/>
        </p:nvSpPr>
        <p:spPr bwMode="auto">
          <a:xfrm>
            <a:off x="0" y="0"/>
            <a:ext cx="12192000" cy="1066800"/>
          </a:xfrm>
          <a:prstGeom prst="rect">
            <a:avLst/>
          </a:prstGeom>
          <a:solidFill>
            <a:schemeClr val="folHlink"/>
          </a:solidFill>
          <a:ln w="9525">
            <a:noFill/>
            <a:miter lim="800000"/>
            <a:headEnd/>
            <a:tailEnd/>
          </a:ln>
          <a:effectLst/>
        </p:spPr>
        <p:txBody>
          <a:bodyPr wrap="none" anchor="ctr"/>
          <a:lstStyle/>
          <a:p>
            <a:endParaRPr lang="en-NZ" sz="3200" dirty="0"/>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NZ" dirty="0"/>
          </a:p>
        </p:txBody>
      </p:sp>
      <p:sp>
        <p:nvSpPr>
          <p:cNvPr id="3" name="Content Placeholder 2"/>
          <p:cNvSpPr>
            <a:spLocks noGrp="1"/>
          </p:cNvSpPr>
          <p:nvPr>
            <p:ph idx="1"/>
          </p:nvPr>
        </p:nvSpPr>
        <p:spPr/>
        <p:txBody>
          <a:bodyPr/>
          <a:lstStyle>
            <a:lvl1pPr>
              <a:spcBef>
                <a:spcPts val="480"/>
              </a:spcBef>
              <a:buFont typeface="Lucida Grande"/>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Tree>
    <p:extLst>
      <p:ext uri="{BB962C8B-B14F-4D97-AF65-F5344CB8AC3E}">
        <p14:creationId xmlns:p14="http://schemas.microsoft.com/office/powerpoint/2010/main" val="2670917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BLUE- Title and Content ">
    <p:bg>
      <p:bgPr>
        <a:solidFill>
          <a:srgbClr val="D9F2F7"/>
        </a:solidFill>
        <a:effectLst/>
      </p:bgPr>
    </p:bg>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A3F20FD7-971B-6F44-9986-232533BCB2C1}"/>
              </a:ext>
            </a:extLst>
          </p:cNvPr>
          <p:cNvSpPr>
            <a:spLocks noGrp="1" noChangeArrowheads="1"/>
          </p:cNvSpPr>
          <p:nvPr>
            <p:ph idx="1"/>
          </p:nvPr>
        </p:nvSpPr>
        <p:spPr bwMode="auto">
          <a:xfrm>
            <a:off x="720000" y="1260000"/>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2">
            <a:extLst>
              <a:ext uri="{FF2B5EF4-FFF2-40B4-BE49-F238E27FC236}">
                <a16:creationId xmlns:a16="http://schemas.microsoft.com/office/drawing/2014/main" id="{3087C5F0-9C34-FB46-8EC5-1EF3F4549DC1}"/>
              </a:ext>
            </a:extLst>
          </p:cNvPr>
          <p:cNvSpPr>
            <a:spLocks noGrp="1" noChangeArrowheads="1"/>
          </p:cNvSpPr>
          <p:nvPr>
            <p:ph type="title"/>
          </p:nvPr>
        </p:nvSpPr>
        <p:spPr bwMode="auto">
          <a:xfrm>
            <a:off x="720000" y="0"/>
            <a:ext cx="10344552" cy="112474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NZ" dirty="0"/>
          </a:p>
        </p:txBody>
      </p:sp>
    </p:spTree>
    <p:extLst>
      <p:ext uri="{BB962C8B-B14F-4D97-AF65-F5344CB8AC3E}">
        <p14:creationId xmlns:p14="http://schemas.microsoft.com/office/powerpoint/2010/main" val="497846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GOLD - Title and Content ">
    <p:bg>
      <p:bgPr>
        <a:solidFill>
          <a:srgbClr val="FFF4E4"/>
        </a:solidFill>
        <a:effectLst/>
      </p:bgPr>
    </p:bg>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6E3A186F-20F6-9247-807A-730E65DD1461}"/>
              </a:ext>
            </a:extLst>
          </p:cNvPr>
          <p:cNvSpPr>
            <a:spLocks noGrp="1" noChangeArrowheads="1"/>
          </p:cNvSpPr>
          <p:nvPr>
            <p:ph idx="1"/>
          </p:nvPr>
        </p:nvSpPr>
        <p:spPr bwMode="auto">
          <a:xfrm>
            <a:off x="720000" y="1260000"/>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2">
            <a:extLst>
              <a:ext uri="{FF2B5EF4-FFF2-40B4-BE49-F238E27FC236}">
                <a16:creationId xmlns:a16="http://schemas.microsoft.com/office/drawing/2014/main" id="{BACA5E7C-813C-C041-BDC8-70273291D7F3}"/>
              </a:ext>
            </a:extLst>
          </p:cNvPr>
          <p:cNvSpPr>
            <a:spLocks noGrp="1" noChangeArrowheads="1"/>
          </p:cNvSpPr>
          <p:nvPr>
            <p:ph type="title"/>
          </p:nvPr>
        </p:nvSpPr>
        <p:spPr bwMode="auto">
          <a:xfrm>
            <a:off x="720000" y="0"/>
            <a:ext cx="10344552" cy="112474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NZ" dirty="0"/>
          </a:p>
        </p:txBody>
      </p:sp>
    </p:spTree>
    <p:extLst>
      <p:ext uri="{BB962C8B-B14F-4D97-AF65-F5344CB8AC3E}">
        <p14:creationId xmlns:p14="http://schemas.microsoft.com/office/powerpoint/2010/main" val="20972967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VIOLET - Title and Content ">
    <p:bg>
      <p:bgPr>
        <a:solidFill>
          <a:srgbClr val="F5ECF2"/>
        </a:solidFill>
        <a:effectLst/>
      </p:bgPr>
    </p:bg>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E31CD085-1181-BE43-B628-7F8B6170CF75}"/>
              </a:ext>
            </a:extLst>
          </p:cNvPr>
          <p:cNvSpPr>
            <a:spLocks noGrp="1" noChangeArrowheads="1"/>
          </p:cNvSpPr>
          <p:nvPr>
            <p:ph idx="1"/>
          </p:nvPr>
        </p:nvSpPr>
        <p:spPr bwMode="auto">
          <a:xfrm>
            <a:off x="720000" y="1260000"/>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2">
            <a:extLst>
              <a:ext uri="{FF2B5EF4-FFF2-40B4-BE49-F238E27FC236}">
                <a16:creationId xmlns:a16="http://schemas.microsoft.com/office/drawing/2014/main" id="{4A72194B-5F39-B547-BC38-A78ABC7393B0}"/>
              </a:ext>
            </a:extLst>
          </p:cNvPr>
          <p:cNvSpPr>
            <a:spLocks noGrp="1" noChangeArrowheads="1"/>
          </p:cNvSpPr>
          <p:nvPr>
            <p:ph type="title"/>
          </p:nvPr>
        </p:nvSpPr>
        <p:spPr bwMode="auto">
          <a:xfrm>
            <a:off x="720000" y="0"/>
            <a:ext cx="10344552" cy="112474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NZ" dirty="0"/>
          </a:p>
        </p:txBody>
      </p:sp>
    </p:spTree>
    <p:extLst>
      <p:ext uri="{BB962C8B-B14F-4D97-AF65-F5344CB8AC3E}">
        <p14:creationId xmlns:p14="http://schemas.microsoft.com/office/powerpoint/2010/main" val="3333844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WHITE - Title">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3A466C6-431E-2D4E-AA86-24EEFBBD8D27}"/>
              </a:ext>
            </a:extLst>
          </p:cNvPr>
          <p:cNvSpPr>
            <a:spLocks noGrp="1" noChangeArrowheads="1"/>
          </p:cNvSpPr>
          <p:nvPr>
            <p:ph type="title"/>
          </p:nvPr>
        </p:nvSpPr>
        <p:spPr bwMode="auto">
          <a:xfrm>
            <a:off x="720000" y="0"/>
            <a:ext cx="10344552" cy="112474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NZ" dirty="0"/>
          </a:p>
        </p:txBody>
      </p:sp>
    </p:spTree>
    <p:extLst>
      <p:ext uri="{BB962C8B-B14F-4D97-AF65-F5344CB8AC3E}">
        <p14:creationId xmlns:p14="http://schemas.microsoft.com/office/powerpoint/2010/main" val="1721041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_WHITE- Full image">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lstStyle>
            <a:lvl1pPr>
              <a:buFont typeface="Lucida Grande"/>
              <a:buChar char="»"/>
              <a:defRPr/>
            </a:lvl1pPr>
            <a:lvl2pPr>
              <a:defRPr sz="2400"/>
            </a:lvl2pPr>
            <a:lvl5pPr>
              <a:defRPr sz="1700"/>
            </a:lvl5pPr>
          </a:lstStyle>
          <a:p>
            <a:pPr lvl="0"/>
            <a:r>
              <a:rPr lang="en-US"/>
              <a:t>Click to edit Master text styles</a:t>
            </a:r>
          </a:p>
        </p:txBody>
      </p:sp>
    </p:spTree>
    <p:extLst>
      <p:ext uri="{BB962C8B-B14F-4D97-AF65-F5344CB8AC3E}">
        <p14:creationId xmlns:p14="http://schemas.microsoft.com/office/powerpoint/2010/main" val="2965234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4_WHITE - Title + Content x 2 boxes">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9E37C694-9C9B-DE41-8E1A-3E327DD43FC7}"/>
              </a:ext>
            </a:extLst>
          </p:cNvPr>
          <p:cNvSpPr>
            <a:spLocks noGrp="1" noChangeArrowheads="1"/>
          </p:cNvSpPr>
          <p:nvPr>
            <p:ph idx="1"/>
          </p:nvPr>
        </p:nvSpPr>
        <p:spPr bwMode="auto">
          <a:xfrm>
            <a:off x="720000" y="1260000"/>
            <a:ext cx="5304563"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3">
            <a:extLst>
              <a:ext uri="{FF2B5EF4-FFF2-40B4-BE49-F238E27FC236}">
                <a16:creationId xmlns:a16="http://schemas.microsoft.com/office/drawing/2014/main" id="{E9BB63C1-0E12-E140-A98A-1ECD57327ECD}"/>
              </a:ext>
            </a:extLst>
          </p:cNvPr>
          <p:cNvSpPr>
            <a:spLocks noGrp="1" noChangeArrowheads="1"/>
          </p:cNvSpPr>
          <p:nvPr>
            <p:ph idx="10"/>
          </p:nvPr>
        </p:nvSpPr>
        <p:spPr bwMode="auto">
          <a:xfrm>
            <a:off x="6192112" y="1260000"/>
            <a:ext cx="5304563"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2">
            <a:extLst>
              <a:ext uri="{FF2B5EF4-FFF2-40B4-BE49-F238E27FC236}">
                <a16:creationId xmlns:a16="http://schemas.microsoft.com/office/drawing/2014/main" id="{C7167C48-E178-F044-B483-3E2DD230F19B}"/>
              </a:ext>
            </a:extLst>
          </p:cNvPr>
          <p:cNvSpPr>
            <a:spLocks noGrp="1" noChangeArrowheads="1"/>
          </p:cNvSpPr>
          <p:nvPr>
            <p:ph type="title"/>
          </p:nvPr>
        </p:nvSpPr>
        <p:spPr bwMode="auto">
          <a:xfrm>
            <a:off x="720000" y="0"/>
            <a:ext cx="10344552" cy="112474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NZ" dirty="0"/>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41" cstate="print">
            <a:extLst>
              <a:ext uri="{28A0092B-C50C-407E-A947-70E740481C1C}">
                <a14:useLocalDpi xmlns:a14="http://schemas.microsoft.com/office/drawing/2010/main" val="0"/>
              </a:ext>
            </a:extLst>
          </a:blip>
          <a:srcRect l="2576" t="11710" r="62616"/>
          <a:stretch/>
        </p:blipFill>
        <p:spPr>
          <a:xfrm>
            <a:off x="11332144" y="302097"/>
            <a:ext cx="576065" cy="618605"/>
          </a:xfrm>
          <a:prstGeom prst="rect">
            <a:avLst/>
          </a:prstGeom>
        </p:spPr>
      </p:pic>
      <p:sp>
        <p:nvSpPr>
          <p:cNvPr id="1026" name="Rectangle 2"/>
          <p:cNvSpPr>
            <a:spLocks noGrp="1" noChangeArrowheads="1"/>
          </p:cNvSpPr>
          <p:nvPr>
            <p:ph type="title"/>
          </p:nvPr>
        </p:nvSpPr>
        <p:spPr bwMode="auto">
          <a:xfrm>
            <a:off x="720000" y="0"/>
            <a:ext cx="10344552" cy="112474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NZ" dirty="0"/>
          </a:p>
        </p:txBody>
      </p:sp>
      <p:sp>
        <p:nvSpPr>
          <p:cNvPr id="1027" name="Rectangle 3"/>
          <p:cNvSpPr>
            <a:spLocks noGrp="1" noChangeArrowheads="1"/>
          </p:cNvSpPr>
          <p:nvPr>
            <p:ph type="body" idx="1"/>
          </p:nvPr>
        </p:nvSpPr>
        <p:spPr bwMode="auto">
          <a:xfrm>
            <a:off x="720000" y="1260000"/>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a:t>
            </a:r>
            <a:br>
              <a:rPr lang="en-US" dirty="0"/>
            </a:br>
            <a:r>
              <a:rPr lang="en-US" dirty="0"/>
              <a:t>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736" r:id="rId1"/>
    <p:sldLayoutId id="2147483679" r:id="rId2"/>
    <p:sldLayoutId id="2147483714" r:id="rId3"/>
    <p:sldLayoutId id="2147483715" r:id="rId4"/>
    <p:sldLayoutId id="2147483716" r:id="rId5"/>
    <p:sldLayoutId id="2147483717" r:id="rId6"/>
    <p:sldLayoutId id="2147483743" r:id="rId7"/>
    <p:sldLayoutId id="2147483686" r:id="rId8"/>
    <p:sldLayoutId id="2147483650" r:id="rId9"/>
    <p:sldLayoutId id="2147483724" r:id="rId10"/>
    <p:sldLayoutId id="2147483744" r:id="rId11"/>
    <p:sldLayoutId id="2147483746" r:id="rId12"/>
    <p:sldLayoutId id="2147483745" r:id="rId13"/>
    <p:sldLayoutId id="2147483721" r:id="rId14"/>
    <p:sldLayoutId id="2147483684" r:id="rId15"/>
    <p:sldLayoutId id="2147483688" r:id="rId16"/>
    <p:sldLayoutId id="2147483747" r:id="rId17"/>
    <p:sldLayoutId id="2147483691" r:id="rId18"/>
    <p:sldLayoutId id="2147483712" r:id="rId19"/>
    <p:sldLayoutId id="2147483694" r:id="rId20"/>
    <p:sldLayoutId id="2147483711" r:id="rId21"/>
    <p:sldLayoutId id="2147483697" r:id="rId22"/>
    <p:sldLayoutId id="2147483713" r:id="rId23"/>
    <p:sldLayoutId id="2147483702" r:id="rId24"/>
    <p:sldLayoutId id="2147483701" r:id="rId25"/>
    <p:sldLayoutId id="2147483699" r:id="rId26"/>
    <p:sldLayoutId id="2147483700" r:id="rId27"/>
    <p:sldLayoutId id="2147483739" r:id="rId28"/>
    <p:sldLayoutId id="2147483741" r:id="rId29"/>
    <p:sldLayoutId id="2147483742" r:id="rId30"/>
    <p:sldLayoutId id="2147483740" r:id="rId31"/>
    <p:sldLayoutId id="2147483749" r:id="rId32"/>
    <p:sldLayoutId id="2147483738" r:id="rId33"/>
    <p:sldLayoutId id="2147483707" r:id="rId34"/>
    <p:sldLayoutId id="2147483708" r:id="rId35"/>
    <p:sldLayoutId id="2147483750" r:id="rId36"/>
    <p:sldLayoutId id="2147483751" r:id="rId37"/>
    <p:sldLayoutId id="2147483733" r:id="rId38"/>
    <p:sldLayoutId id="2147483752" r:id="rId39"/>
  </p:sldLayoutIdLst>
  <p:txStyles>
    <p:title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p:titleStyle>
    <p:bodyStyle>
      <a:lvl1pPr marL="455989" indent="-455989" algn="l" rtl="0" eaLnBrk="1" fontAlgn="base" hangingPunct="1">
        <a:spcBef>
          <a:spcPts val="2240"/>
        </a:spcBef>
        <a:spcAft>
          <a:spcPct val="0"/>
        </a:spcAft>
        <a:buFont typeface="Lucida Grande"/>
        <a:buChar char="»"/>
        <a:defRPr sz="2000">
          <a:solidFill>
            <a:schemeClr val="tx1"/>
          </a:solidFill>
          <a:latin typeface="+mn-lt"/>
          <a:ea typeface="+mn-ea"/>
          <a:cs typeface="+mn-cs"/>
        </a:defRPr>
      </a:lvl1pPr>
      <a:lvl2pPr marL="988775" indent="-379191" algn="l" rtl="0" eaLnBrk="1" fontAlgn="base" hangingPunct="1">
        <a:spcBef>
          <a:spcPts val="576"/>
        </a:spcBef>
        <a:spcAft>
          <a:spcPts val="0"/>
        </a:spcAft>
        <a:buChar char="»"/>
        <a:defRPr sz="1800">
          <a:solidFill>
            <a:schemeClr val="tx1"/>
          </a:solidFill>
          <a:latin typeface="+mn-lt"/>
          <a:ea typeface="+mn-ea"/>
        </a:defRPr>
      </a:lvl2pPr>
      <a:lvl3pPr marL="1523962" indent="-304792" algn="l" rtl="0" eaLnBrk="1" fontAlgn="base" hangingPunct="1">
        <a:spcBef>
          <a:spcPct val="20000"/>
        </a:spcBef>
        <a:spcAft>
          <a:spcPct val="0"/>
        </a:spcAft>
        <a:buChar char="»"/>
        <a:defRPr sz="1600">
          <a:solidFill>
            <a:schemeClr val="tx1"/>
          </a:solidFill>
          <a:latin typeface="+mn-lt"/>
          <a:ea typeface="+mn-ea"/>
        </a:defRPr>
      </a:lvl3pPr>
      <a:lvl4pPr marL="2133547" indent="-304792" algn="l" rtl="0" eaLnBrk="1" fontAlgn="base" hangingPunct="1">
        <a:spcBef>
          <a:spcPct val="20000"/>
        </a:spcBef>
        <a:spcAft>
          <a:spcPct val="0"/>
        </a:spcAft>
        <a:buChar char="»"/>
        <a:defRPr sz="1400">
          <a:solidFill>
            <a:schemeClr val="tx1"/>
          </a:solidFill>
          <a:latin typeface="+mn-lt"/>
          <a:ea typeface="+mn-ea"/>
        </a:defRPr>
      </a:lvl4pPr>
      <a:lvl5pPr marL="2743131" indent="-304792" algn="l" rtl="0" eaLnBrk="1" fontAlgn="base" hangingPunct="1">
        <a:spcBef>
          <a:spcPct val="20000"/>
        </a:spcBef>
        <a:spcAft>
          <a:spcPct val="0"/>
        </a:spcAft>
        <a:buChar char="»"/>
        <a:defRPr sz="1200">
          <a:solidFill>
            <a:schemeClr val="tx1"/>
          </a:solidFill>
          <a:latin typeface="+mn-lt"/>
          <a:ea typeface="+mn-ea"/>
        </a:defRPr>
      </a:lvl5pPr>
      <a:lvl6pPr marL="3352716" indent="-304792" algn="l" rtl="0" eaLnBrk="1" fontAlgn="base" hangingPunct="1">
        <a:spcBef>
          <a:spcPct val="20000"/>
        </a:spcBef>
        <a:spcAft>
          <a:spcPct val="0"/>
        </a:spcAft>
        <a:buChar char="»"/>
        <a:defRPr sz="1867">
          <a:solidFill>
            <a:schemeClr val="tx1"/>
          </a:solidFill>
          <a:latin typeface="+mn-lt"/>
          <a:ea typeface="+mn-ea"/>
        </a:defRPr>
      </a:lvl6pPr>
      <a:lvl7pPr marL="3962301" indent="-304792" algn="l" rtl="0" eaLnBrk="1" fontAlgn="base" hangingPunct="1">
        <a:spcBef>
          <a:spcPct val="20000"/>
        </a:spcBef>
        <a:spcAft>
          <a:spcPct val="0"/>
        </a:spcAft>
        <a:buChar char="»"/>
        <a:defRPr sz="1867">
          <a:solidFill>
            <a:schemeClr val="tx1"/>
          </a:solidFill>
          <a:latin typeface="+mn-lt"/>
          <a:ea typeface="+mn-ea"/>
        </a:defRPr>
      </a:lvl7pPr>
      <a:lvl8pPr marL="4571886" indent="-304792" algn="l" rtl="0" eaLnBrk="1" fontAlgn="base" hangingPunct="1">
        <a:spcBef>
          <a:spcPct val="20000"/>
        </a:spcBef>
        <a:spcAft>
          <a:spcPct val="0"/>
        </a:spcAft>
        <a:buChar char="»"/>
        <a:defRPr sz="1867">
          <a:solidFill>
            <a:schemeClr val="tx1"/>
          </a:solidFill>
          <a:latin typeface="+mn-lt"/>
          <a:ea typeface="+mn-ea"/>
        </a:defRPr>
      </a:lvl8pPr>
      <a:lvl9pPr marL="5181470" indent="-304792" algn="l" rtl="0" eaLnBrk="1" fontAlgn="base" hangingPunct="1">
        <a:spcBef>
          <a:spcPct val="20000"/>
        </a:spcBef>
        <a:spcAft>
          <a:spcPct val="0"/>
        </a:spcAft>
        <a:buChar char="»"/>
        <a:defRPr sz="1867">
          <a:solidFill>
            <a:schemeClr val="tx1"/>
          </a:solidFill>
          <a:latin typeface="+mn-lt"/>
          <a:ea typeface="+mn-ea"/>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1.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1.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hyperlink" Target="https://qzho906.wixsite.com/hi-c-pipeline-final" TargetMode="External"/><Relationship Id="rId2" Type="http://schemas.openxmlformats.org/officeDocument/2006/relationships/notesSlide" Target="../notesSlides/notesSlide16.xml"/><Relationship Id="rId1" Type="http://schemas.openxmlformats.org/officeDocument/2006/relationships/slideLayout" Target="../slideLayouts/slideLayout31.xml"/><Relationship Id="rId4" Type="http://schemas.openxmlformats.org/officeDocument/2006/relationships/hyperlink" Target="https://storage.powerplant.pfr.co.nz/workspace/hraaxz/HiC-pipeline-runs/Prunus_salicina_Plum_HiC_hap1/HiC-heatmap-processing/hiC_pipeline/Prunus-salicina-Plum-HiC-hap1-report.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9.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9.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9.xml"/><Relationship Id="rId1" Type="http://schemas.openxmlformats.org/officeDocument/2006/relationships/themeOverride" Target="../theme/themeOverride1.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9.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1.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C2804D61-1064-DD4A-AFAD-E44F8C9585D3}"/>
              </a:ext>
            </a:extLst>
          </p:cNvPr>
          <p:cNvSpPr>
            <a:spLocks noGrp="1"/>
          </p:cNvSpPr>
          <p:nvPr>
            <p:ph type="subTitle" idx="1"/>
          </p:nvPr>
        </p:nvSpPr>
        <p:spPr/>
        <p:txBody>
          <a:bodyPr/>
          <a:lstStyle/>
          <a:p>
            <a:r>
              <a:rPr lang="en-US" dirty="0"/>
              <a:t>Anby Zhou</a:t>
            </a:r>
          </a:p>
        </p:txBody>
      </p:sp>
      <p:sp>
        <p:nvSpPr>
          <p:cNvPr id="3" name="Title 2">
            <a:extLst>
              <a:ext uri="{FF2B5EF4-FFF2-40B4-BE49-F238E27FC236}">
                <a16:creationId xmlns:a16="http://schemas.microsoft.com/office/drawing/2014/main" id="{C84BD4E2-89A0-CC4D-9D49-21BFDEF66CF4}"/>
              </a:ext>
            </a:extLst>
          </p:cNvPr>
          <p:cNvSpPr>
            <a:spLocks noGrp="1"/>
          </p:cNvSpPr>
          <p:nvPr>
            <p:ph type="title"/>
          </p:nvPr>
        </p:nvSpPr>
        <p:spPr>
          <a:xfrm>
            <a:off x="820800" y="1988840"/>
            <a:ext cx="6783158" cy="3042618"/>
          </a:xfrm>
        </p:spPr>
        <p:txBody>
          <a:bodyPr/>
          <a:lstStyle/>
          <a:p>
            <a:r>
              <a:rPr lang="en" sz="4800" dirty="0">
                <a:solidFill>
                  <a:schemeClr val="accent2">
                    <a:lumMod val="50000"/>
                  </a:schemeClr>
                </a:solidFill>
              </a:rPr>
              <a:t>Automation and</a:t>
            </a:r>
            <a:r>
              <a:rPr lang="en" sz="4800" b="1" dirty="0">
                <a:solidFill>
                  <a:schemeClr val="accent2">
                    <a:lumMod val="50000"/>
                  </a:schemeClr>
                </a:solidFill>
              </a:rPr>
              <a:t> Optimizition of </a:t>
            </a:r>
            <a:br>
              <a:rPr lang="en" sz="4800" b="1" dirty="0">
                <a:solidFill>
                  <a:schemeClr val="accent2">
                    <a:lumMod val="50000"/>
                  </a:schemeClr>
                </a:solidFill>
              </a:rPr>
            </a:br>
            <a:r>
              <a:rPr lang="en" sz="4800" b="1" dirty="0">
                <a:solidFill>
                  <a:schemeClr val="accent2">
                    <a:lumMod val="50000"/>
                  </a:schemeClr>
                </a:solidFill>
              </a:rPr>
              <a:t>Genome Construction</a:t>
            </a:r>
            <a:br>
              <a:rPr lang="en" sz="4800" b="1" dirty="0">
                <a:solidFill>
                  <a:schemeClr val="accent2">
                    <a:lumMod val="50000"/>
                  </a:schemeClr>
                </a:solidFill>
              </a:rPr>
            </a:br>
            <a:r>
              <a:rPr lang="en" sz="4800" dirty="0">
                <a:solidFill>
                  <a:schemeClr val="accent2">
                    <a:lumMod val="50000"/>
                  </a:schemeClr>
                </a:solidFill>
              </a:rPr>
              <a:t>Process </a:t>
            </a:r>
            <a:endParaRPr lang="en-US" dirty="0">
              <a:solidFill>
                <a:schemeClr val="accent2">
                  <a:lumMod val="50000"/>
                </a:schemeClr>
              </a:solidFill>
            </a:endParaRPr>
          </a:p>
        </p:txBody>
      </p:sp>
    </p:spTree>
    <p:extLst>
      <p:ext uri="{BB962C8B-B14F-4D97-AF65-F5344CB8AC3E}">
        <p14:creationId xmlns:p14="http://schemas.microsoft.com/office/powerpoint/2010/main" val="44081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0" indent="0">
              <a:buNone/>
            </a:pPr>
            <a:r>
              <a:rPr lang="en-NZ" dirty="0"/>
              <a:t> </a:t>
            </a:r>
          </a:p>
        </p:txBody>
      </p:sp>
      <p:sp>
        <p:nvSpPr>
          <p:cNvPr id="2" name="Title 1"/>
          <p:cNvSpPr>
            <a:spLocks noGrp="1"/>
          </p:cNvSpPr>
          <p:nvPr>
            <p:ph type="title"/>
          </p:nvPr>
        </p:nvSpPr>
        <p:spPr/>
        <p:txBody>
          <a:bodyPr/>
          <a:lstStyle/>
          <a:p>
            <a:r>
              <a:rPr lang="en-NZ" sz="2800" dirty="0"/>
              <a:t>Design &amp; Method</a:t>
            </a:r>
            <a:endParaRPr lang="en-NZ" dirty="0"/>
          </a:p>
        </p:txBody>
      </p:sp>
      <p:sp>
        <p:nvSpPr>
          <p:cNvPr id="3" name="Content Placeholder 4">
            <a:extLst>
              <a:ext uri="{FF2B5EF4-FFF2-40B4-BE49-F238E27FC236}">
                <a16:creationId xmlns:a16="http://schemas.microsoft.com/office/drawing/2014/main" id="{11AC9ECA-A770-C1E1-C8EE-6367B04766FB}"/>
              </a:ext>
            </a:extLst>
          </p:cNvPr>
          <p:cNvSpPr txBox="1">
            <a:spLocks/>
          </p:cNvSpPr>
          <p:nvPr/>
        </p:nvSpPr>
        <p:spPr bwMode="auto">
          <a:xfrm>
            <a:off x="721200" y="1095006"/>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55989" indent="-455989" algn="l" rtl="0" eaLnBrk="1" fontAlgn="base" hangingPunct="1">
              <a:spcBef>
                <a:spcPts val="2240"/>
              </a:spcBef>
              <a:spcAft>
                <a:spcPct val="0"/>
              </a:spcAft>
              <a:buFont typeface="Lucida Grande"/>
              <a:buChar char="»"/>
              <a:defRPr sz="2000">
                <a:solidFill>
                  <a:schemeClr val="tx1"/>
                </a:solidFill>
                <a:latin typeface="+mn-lt"/>
                <a:ea typeface="+mn-ea"/>
                <a:cs typeface="+mn-cs"/>
              </a:defRPr>
            </a:lvl1pPr>
            <a:lvl2pPr marL="988775" indent="-379191" algn="l" rtl="0" eaLnBrk="1" fontAlgn="base" hangingPunct="1">
              <a:spcBef>
                <a:spcPts val="576"/>
              </a:spcBef>
              <a:spcAft>
                <a:spcPts val="0"/>
              </a:spcAft>
              <a:buChar char="»"/>
              <a:defRPr sz="1800">
                <a:solidFill>
                  <a:schemeClr val="tx1"/>
                </a:solidFill>
                <a:latin typeface="+mn-lt"/>
                <a:ea typeface="+mn-ea"/>
              </a:defRPr>
            </a:lvl2pPr>
            <a:lvl3pPr marL="1523962" indent="-304792" algn="l" rtl="0" eaLnBrk="1" fontAlgn="base" hangingPunct="1">
              <a:spcBef>
                <a:spcPct val="20000"/>
              </a:spcBef>
              <a:spcAft>
                <a:spcPct val="0"/>
              </a:spcAft>
              <a:buChar char="»"/>
              <a:defRPr sz="1600">
                <a:solidFill>
                  <a:schemeClr val="tx1"/>
                </a:solidFill>
                <a:latin typeface="+mn-lt"/>
                <a:ea typeface="+mn-ea"/>
              </a:defRPr>
            </a:lvl3pPr>
            <a:lvl4pPr marL="2133547" indent="-304792" algn="l" rtl="0" eaLnBrk="1" fontAlgn="base" hangingPunct="1">
              <a:spcBef>
                <a:spcPct val="20000"/>
              </a:spcBef>
              <a:spcAft>
                <a:spcPct val="0"/>
              </a:spcAft>
              <a:buChar char="»"/>
              <a:defRPr sz="1400">
                <a:solidFill>
                  <a:schemeClr val="tx1"/>
                </a:solidFill>
                <a:latin typeface="+mn-lt"/>
                <a:ea typeface="+mn-ea"/>
              </a:defRPr>
            </a:lvl4pPr>
            <a:lvl5pPr marL="2743131" indent="-304792" algn="l" rtl="0" eaLnBrk="1" fontAlgn="base" hangingPunct="1">
              <a:spcBef>
                <a:spcPct val="20000"/>
              </a:spcBef>
              <a:spcAft>
                <a:spcPct val="0"/>
              </a:spcAft>
              <a:buChar char="»"/>
              <a:defRPr sz="1200">
                <a:solidFill>
                  <a:schemeClr val="tx1"/>
                </a:solidFill>
                <a:latin typeface="+mn-lt"/>
                <a:ea typeface="+mn-ea"/>
              </a:defRPr>
            </a:lvl5pPr>
            <a:lvl6pPr marL="3352716" indent="-304792" algn="l" rtl="0" eaLnBrk="1" fontAlgn="base" hangingPunct="1">
              <a:spcBef>
                <a:spcPct val="20000"/>
              </a:spcBef>
              <a:spcAft>
                <a:spcPct val="0"/>
              </a:spcAft>
              <a:buChar char="»"/>
              <a:defRPr sz="1867">
                <a:solidFill>
                  <a:schemeClr val="tx1"/>
                </a:solidFill>
                <a:latin typeface="+mn-lt"/>
                <a:ea typeface="+mn-ea"/>
              </a:defRPr>
            </a:lvl6pPr>
            <a:lvl7pPr marL="3962301" indent="-304792" algn="l" rtl="0" eaLnBrk="1" fontAlgn="base" hangingPunct="1">
              <a:spcBef>
                <a:spcPct val="20000"/>
              </a:spcBef>
              <a:spcAft>
                <a:spcPct val="0"/>
              </a:spcAft>
              <a:buChar char="»"/>
              <a:defRPr sz="1867">
                <a:solidFill>
                  <a:schemeClr val="tx1"/>
                </a:solidFill>
                <a:latin typeface="+mn-lt"/>
                <a:ea typeface="+mn-ea"/>
              </a:defRPr>
            </a:lvl7pPr>
            <a:lvl8pPr marL="4571886" indent="-304792" algn="l" rtl="0" eaLnBrk="1" fontAlgn="base" hangingPunct="1">
              <a:spcBef>
                <a:spcPct val="20000"/>
              </a:spcBef>
              <a:spcAft>
                <a:spcPct val="0"/>
              </a:spcAft>
              <a:buChar char="»"/>
              <a:defRPr sz="1867">
                <a:solidFill>
                  <a:schemeClr val="tx1"/>
                </a:solidFill>
                <a:latin typeface="+mn-lt"/>
                <a:ea typeface="+mn-ea"/>
              </a:defRPr>
            </a:lvl8pPr>
            <a:lvl9pPr marL="5181470" indent="-304792" algn="l" rtl="0" eaLnBrk="1" fontAlgn="base" hangingPunct="1">
              <a:spcBef>
                <a:spcPct val="20000"/>
              </a:spcBef>
              <a:spcAft>
                <a:spcPct val="0"/>
              </a:spcAft>
              <a:buChar char="»"/>
              <a:defRPr sz="1867">
                <a:solidFill>
                  <a:schemeClr val="tx1"/>
                </a:solidFill>
                <a:latin typeface="+mn-lt"/>
                <a:ea typeface="+mn-ea"/>
              </a:defRPr>
            </a:lvl9pPr>
          </a:lstStyle>
          <a:p>
            <a:pPr marL="0" indent="0">
              <a:buFont typeface="Lucida Grande"/>
              <a:buNone/>
            </a:pPr>
            <a:endParaRPr lang="en-NZ" kern="0" dirty="0"/>
          </a:p>
          <a:p>
            <a:pPr marL="0" indent="0">
              <a:buFont typeface="Lucida Grande"/>
              <a:buNone/>
            </a:pPr>
            <a:r>
              <a:rPr lang="en-NZ" kern="0" dirty="0"/>
              <a:t>Stage 1:  Input data quality check </a:t>
            </a:r>
          </a:p>
        </p:txBody>
      </p:sp>
      <p:sp>
        <p:nvSpPr>
          <p:cNvPr id="29" name="Rectangle 28">
            <a:extLst>
              <a:ext uri="{FF2B5EF4-FFF2-40B4-BE49-F238E27FC236}">
                <a16:creationId xmlns:a16="http://schemas.microsoft.com/office/drawing/2014/main" id="{77F5A642-1AC3-EC56-B026-62E7C3C034A4}"/>
              </a:ext>
            </a:extLst>
          </p:cNvPr>
          <p:cNvSpPr/>
          <p:nvPr/>
        </p:nvSpPr>
        <p:spPr bwMode="auto">
          <a:xfrm>
            <a:off x="5417311" y="422209"/>
            <a:ext cx="1574800" cy="424528"/>
          </a:xfrm>
          <a:prstGeom prst="rect">
            <a:avLst/>
          </a:prstGeom>
          <a:solidFill>
            <a:schemeClr val="accent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R1</a:t>
            </a:r>
          </a:p>
        </p:txBody>
      </p:sp>
      <p:sp>
        <p:nvSpPr>
          <p:cNvPr id="32" name="Rectangle 31">
            <a:extLst>
              <a:ext uri="{FF2B5EF4-FFF2-40B4-BE49-F238E27FC236}">
                <a16:creationId xmlns:a16="http://schemas.microsoft.com/office/drawing/2014/main" id="{2AE7493B-85F6-80EE-BFA0-A45B9A30E575}"/>
              </a:ext>
            </a:extLst>
          </p:cNvPr>
          <p:cNvSpPr/>
          <p:nvPr/>
        </p:nvSpPr>
        <p:spPr bwMode="auto">
          <a:xfrm>
            <a:off x="7730211" y="422209"/>
            <a:ext cx="1574800" cy="424528"/>
          </a:xfrm>
          <a:prstGeom prst="rect">
            <a:avLst/>
          </a:prstGeom>
          <a:solidFill>
            <a:schemeClr val="accent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R2</a:t>
            </a:r>
          </a:p>
        </p:txBody>
      </p:sp>
      <p:cxnSp>
        <p:nvCxnSpPr>
          <p:cNvPr id="34" name="Straight Arrow Connector 33">
            <a:extLst>
              <a:ext uri="{FF2B5EF4-FFF2-40B4-BE49-F238E27FC236}">
                <a16:creationId xmlns:a16="http://schemas.microsoft.com/office/drawing/2014/main" id="{58E309FF-51AB-423F-B012-D02BB78D608B}"/>
              </a:ext>
            </a:extLst>
          </p:cNvPr>
          <p:cNvCxnSpPr>
            <a:cxnSpLocks/>
          </p:cNvCxnSpPr>
          <p:nvPr/>
        </p:nvCxnSpPr>
        <p:spPr bwMode="auto">
          <a:xfrm>
            <a:off x="6142411" y="846737"/>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35" name="Straight Arrow Connector 34">
            <a:extLst>
              <a:ext uri="{FF2B5EF4-FFF2-40B4-BE49-F238E27FC236}">
                <a16:creationId xmlns:a16="http://schemas.microsoft.com/office/drawing/2014/main" id="{583654F8-7480-4D35-094E-0AB5FD2BE869}"/>
              </a:ext>
            </a:extLst>
          </p:cNvPr>
          <p:cNvCxnSpPr>
            <a:cxnSpLocks/>
          </p:cNvCxnSpPr>
          <p:nvPr/>
        </p:nvCxnSpPr>
        <p:spPr bwMode="auto">
          <a:xfrm>
            <a:off x="8555411" y="846737"/>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36" name="Rectangle: Rounded Corners 35">
            <a:extLst>
              <a:ext uri="{FF2B5EF4-FFF2-40B4-BE49-F238E27FC236}">
                <a16:creationId xmlns:a16="http://schemas.microsoft.com/office/drawing/2014/main" id="{84997F69-C067-13F4-E48E-10CAAF655A16}"/>
              </a:ext>
            </a:extLst>
          </p:cNvPr>
          <p:cNvSpPr/>
          <p:nvPr/>
        </p:nvSpPr>
        <p:spPr bwMode="auto">
          <a:xfrm>
            <a:off x="5253411" y="1430937"/>
            <a:ext cx="4330689"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Quality Check</a:t>
            </a:r>
          </a:p>
        </p:txBody>
      </p:sp>
      <p:sp>
        <p:nvSpPr>
          <p:cNvPr id="38" name="Rectangle: Rounded Corners 37">
            <a:extLst>
              <a:ext uri="{FF2B5EF4-FFF2-40B4-BE49-F238E27FC236}">
                <a16:creationId xmlns:a16="http://schemas.microsoft.com/office/drawing/2014/main" id="{C0A688E9-DDC3-5628-6391-1099FB8508FA}"/>
              </a:ext>
            </a:extLst>
          </p:cNvPr>
          <p:cNvSpPr/>
          <p:nvPr/>
        </p:nvSpPr>
        <p:spPr bwMode="auto">
          <a:xfrm>
            <a:off x="5253411" y="2599337"/>
            <a:ext cx="4330689"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NZ" sz="2400" dirty="0" err="1"/>
              <a:t>Fastp</a:t>
            </a:r>
            <a:r>
              <a:rPr lang="en-NZ" sz="2400" dirty="0"/>
              <a:t> (Filter)</a:t>
            </a:r>
            <a:endParaRPr kumimoji="0" lang="en-NZ" sz="2400" b="0" i="0" u="none" strike="noStrike" cap="none" normalizeH="0" baseline="0" dirty="0">
              <a:ln>
                <a:noFill/>
              </a:ln>
              <a:solidFill>
                <a:schemeClr val="tx1"/>
              </a:solidFill>
              <a:effectLst/>
              <a:latin typeface="Arial" charset="0"/>
              <a:ea typeface="ＭＳ Ｐゴシック" pitchFamily="-112" charset="-128"/>
            </a:endParaRPr>
          </a:p>
        </p:txBody>
      </p:sp>
      <p:cxnSp>
        <p:nvCxnSpPr>
          <p:cNvPr id="39" name="Straight Arrow Connector 38">
            <a:extLst>
              <a:ext uri="{FF2B5EF4-FFF2-40B4-BE49-F238E27FC236}">
                <a16:creationId xmlns:a16="http://schemas.microsoft.com/office/drawing/2014/main" id="{7A715DF4-9FF0-6E4C-D9AA-5B5F3A2B3BBD}"/>
              </a:ext>
            </a:extLst>
          </p:cNvPr>
          <p:cNvCxnSpPr>
            <a:cxnSpLocks/>
          </p:cNvCxnSpPr>
          <p:nvPr/>
        </p:nvCxnSpPr>
        <p:spPr bwMode="auto">
          <a:xfrm>
            <a:off x="6142411" y="2015137"/>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40" name="Straight Arrow Connector 39">
            <a:extLst>
              <a:ext uri="{FF2B5EF4-FFF2-40B4-BE49-F238E27FC236}">
                <a16:creationId xmlns:a16="http://schemas.microsoft.com/office/drawing/2014/main" id="{E7745C3E-948F-D365-AF41-1673DE59B674}"/>
              </a:ext>
            </a:extLst>
          </p:cNvPr>
          <p:cNvCxnSpPr>
            <a:cxnSpLocks/>
          </p:cNvCxnSpPr>
          <p:nvPr/>
        </p:nvCxnSpPr>
        <p:spPr bwMode="auto">
          <a:xfrm>
            <a:off x="8593511" y="2015137"/>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41" name="Rectangle 40">
            <a:extLst>
              <a:ext uri="{FF2B5EF4-FFF2-40B4-BE49-F238E27FC236}">
                <a16:creationId xmlns:a16="http://schemas.microsoft.com/office/drawing/2014/main" id="{2EB2976A-9062-E184-2859-BB08413F26DD}"/>
              </a:ext>
            </a:extLst>
          </p:cNvPr>
          <p:cNvSpPr/>
          <p:nvPr/>
        </p:nvSpPr>
        <p:spPr bwMode="auto">
          <a:xfrm>
            <a:off x="5422455" y="3758254"/>
            <a:ext cx="1574800" cy="424528"/>
          </a:xfrm>
          <a:prstGeom prst="rect">
            <a:avLst/>
          </a:prstGeom>
          <a:solidFill>
            <a:schemeClr val="accent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000" b="0" i="0" u="none" strike="noStrike" cap="none" normalizeH="0" baseline="0" dirty="0">
                <a:ln>
                  <a:noFill/>
                </a:ln>
                <a:solidFill>
                  <a:schemeClr val="tx1"/>
                </a:solidFill>
                <a:effectLst/>
                <a:latin typeface="Arial" charset="0"/>
                <a:ea typeface="ＭＳ Ｐゴシック" pitchFamily="-112" charset="-128"/>
              </a:rPr>
              <a:t>Cleaned R1</a:t>
            </a:r>
          </a:p>
        </p:txBody>
      </p:sp>
      <p:sp>
        <p:nvSpPr>
          <p:cNvPr id="42" name="Rectangle 41">
            <a:extLst>
              <a:ext uri="{FF2B5EF4-FFF2-40B4-BE49-F238E27FC236}">
                <a16:creationId xmlns:a16="http://schemas.microsoft.com/office/drawing/2014/main" id="{BB8BFE1A-593C-63ED-2D7C-CAE594B0DDFD}"/>
              </a:ext>
            </a:extLst>
          </p:cNvPr>
          <p:cNvSpPr/>
          <p:nvPr/>
        </p:nvSpPr>
        <p:spPr bwMode="auto">
          <a:xfrm>
            <a:off x="7730211" y="3758254"/>
            <a:ext cx="1574800" cy="424528"/>
          </a:xfrm>
          <a:prstGeom prst="rect">
            <a:avLst/>
          </a:prstGeom>
          <a:solidFill>
            <a:schemeClr val="accent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000" b="0" i="0" u="none" strike="noStrike" cap="none" normalizeH="0" baseline="0" dirty="0">
                <a:ln>
                  <a:noFill/>
                </a:ln>
                <a:solidFill>
                  <a:schemeClr val="tx1"/>
                </a:solidFill>
                <a:effectLst/>
                <a:latin typeface="Arial" charset="0"/>
                <a:ea typeface="ＭＳ Ｐゴシック" pitchFamily="-112" charset="-128"/>
              </a:rPr>
              <a:t>Cleaned R2</a:t>
            </a:r>
          </a:p>
        </p:txBody>
      </p:sp>
      <p:cxnSp>
        <p:nvCxnSpPr>
          <p:cNvPr id="43" name="Straight Arrow Connector 42">
            <a:extLst>
              <a:ext uri="{FF2B5EF4-FFF2-40B4-BE49-F238E27FC236}">
                <a16:creationId xmlns:a16="http://schemas.microsoft.com/office/drawing/2014/main" id="{30DA1518-5FDC-AF3E-262D-058F263E78A6}"/>
              </a:ext>
            </a:extLst>
          </p:cNvPr>
          <p:cNvCxnSpPr>
            <a:cxnSpLocks/>
          </p:cNvCxnSpPr>
          <p:nvPr/>
        </p:nvCxnSpPr>
        <p:spPr bwMode="auto">
          <a:xfrm>
            <a:off x="6166611" y="3183537"/>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44" name="Straight Arrow Connector 43">
            <a:extLst>
              <a:ext uri="{FF2B5EF4-FFF2-40B4-BE49-F238E27FC236}">
                <a16:creationId xmlns:a16="http://schemas.microsoft.com/office/drawing/2014/main" id="{7FA3AF81-6425-512F-2E9D-BE6A0EE1E559}"/>
              </a:ext>
            </a:extLst>
          </p:cNvPr>
          <p:cNvCxnSpPr>
            <a:cxnSpLocks/>
          </p:cNvCxnSpPr>
          <p:nvPr/>
        </p:nvCxnSpPr>
        <p:spPr bwMode="auto">
          <a:xfrm>
            <a:off x="8605011" y="3183537"/>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45" name="Rectangle: Rounded Corners 44">
            <a:extLst>
              <a:ext uri="{FF2B5EF4-FFF2-40B4-BE49-F238E27FC236}">
                <a16:creationId xmlns:a16="http://schemas.microsoft.com/office/drawing/2014/main" id="{27EBAECA-A33E-39E4-2A99-8328FF70792C}"/>
              </a:ext>
            </a:extLst>
          </p:cNvPr>
          <p:cNvSpPr/>
          <p:nvPr/>
        </p:nvSpPr>
        <p:spPr bwMode="auto">
          <a:xfrm>
            <a:off x="1658498" y="5427063"/>
            <a:ext cx="3590612"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NZ" sz="2400" dirty="0"/>
              <a:t>Hic qc (Quality Check)</a:t>
            </a:r>
            <a:endParaRPr kumimoji="0" lang="en-NZ" sz="2400" b="0" i="0" u="none" strike="noStrike" cap="none" normalizeH="0" baseline="0" dirty="0">
              <a:ln>
                <a:noFill/>
              </a:ln>
              <a:solidFill>
                <a:schemeClr val="tx1"/>
              </a:solidFill>
              <a:effectLst/>
              <a:latin typeface="Arial" charset="0"/>
              <a:ea typeface="ＭＳ Ｐゴシック" pitchFamily="-112" charset="-128"/>
            </a:endParaRPr>
          </a:p>
        </p:txBody>
      </p:sp>
      <p:sp>
        <p:nvSpPr>
          <p:cNvPr id="83" name="Rectangle: Rounded Corners 82">
            <a:extLst>
              <a:ext uri="{FF2B5EF4-FFF2-40B4-BE49-F238E27FC236}">
                <a16:creationId xmlns:a16="http://schemas.microsoft.com/office/drawing/2014/main" id="{0BD5D072-2DAD-2E74-F1C7-4A673364B54D}"/>
              </a:ext>
            </a:extLst>
          </p:cNvPr>
          <p:cNvSpPr/>
          <p:nvPr/>
        </p:nvSpPr>
        <p:spPr bwMode="auto">
          <a:xfrm>
            <a:off x="6833475" y="5427063"/>
            <a:ext cx="4330689"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NZ" sz="2400" dirty="0"/>
              <a:t>Mapped file</a:t>
            </a:r>
            <a:endParaRPr kumimoji="0" lang="en-NZ" sz="2400" b="0" i="0" u="none" strike="noStrike" cap="none" normalizeH="0" baseline="0" dirty="0">
              <a:ln>
                <a:noFill/>
              </a:ln>
              <a:solidFill>
                <a:schemeClr val="tx1"/>
              </a:solidFill>
              <a:effectLst/>
              <a:latin typeface="Arial" charset="0"/>
              <a:ea typeface="ＭＳ Ｐゴシック" pitchFamily="-112" charset="-128"/>
            </a:endParaRPr>
          </a:p>
        </p:txBody>
      </p:sp>
      <p:sp>
        <p:nvSpPr>
          <p:cNvPr id="84" name="Rectangle 83">
            <a:extLst>
              <a:ext uri="{FF2B5EF4-FFF2-40B4-BE49-F238E27FC236}">
                <a16:creationId xmlns:a16="http://schemas.microsoft.com/office/drawing/2014/main" id="{B3AE13C9-7E31-5E30-6CF4-9A8160E2E341}"/>
              </a:ext>
            </a:extLst>
          </p:cNvPr>
          <p:cNvSpPr/>
          <p:nvPr/>
        </p:nvSpPr>
        <p:spPr bwMode="auto">
          <a:xfrm>
            <a:off x="9943039" y="3758254"/>
            <a:ext cx="1574800" cy="424528"/>
          </a:xfrm>
          <a:prstGeom prst="rect">
            <a:avLst/>
          </a:prstGeom>
          <a:solidFill>
            <a:schemeClr val="accent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000" b="0" i="0" u="none" strike="noStrike" cap="none" normalizeH="0" baseline="0" dirty="0">
                <a:ln>
                  <a:noFill/>
                </a:ln>
                <a:solidFill>
                  <a:schemeClr val="tx1"/>
                </a:solidFill>
                <a:effectLst/>
                <a:latin typeface="Arial" charset="0"/>
                <a:ea typeface="ＭＳ Ｐゴシック" pitchFamily="-112" charset="-128"/>
              </a:rPr>
              <a:t>Contigs</a:t>
            </a:r>
          </a:p>
        </p:txBody>
      </p:sp>
      <p:cxnSp>
        <p:nvCxnSpPr>
          <p:cNvPr id="85" name="Straight Connector 84">
            <a:extLst>
              <a:ext uri="{FF2B5EF4-FFF2-40B4-BE49-F238E27FC236}">
                <a16:creationId xmlns:a16="http://schemas.microsoft.com/office/drawing/2014/main" id="{38E01BB9-1E2C-192C-5808-A3ECA3E5FB4E}"/>
              </a:ext>
            </a:extLst>
          </p:cNvPr>
          <p:cNvCxnSpPr>
            <a:cxnSpLocks/>
          </p:cNvCxnSpPr>
          <p:nvPr/>
        </p:nvCxnSpPr>
        <p:spPr bwMode="auto">
          <a:xfrm>
            <a:off x="8613364" y="4170690"/>
            <a:ext cx="7331" cy="626393"/>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6" name="Straight Connector 85">
            <a:extLst>
              <a:ext uri="{FF2B5EF4-FFF2-40B4-BE49-F238E27FC236}">
                <a16:creationId xmlns:a16="http://schemas.microsoft.com/office/drawing/2014/main" id="{1A0D7FF9-EA13-0F4A-CFD6-A13FB9AD2795}"/>
              </a:ext>
            </a:extLst>
          </p:cNvPr>
          <p:cNvCxnSpPr>
            <a:cxnSpLocks/>
          </p:cNvCxnSpPr>
          <p:nvPr/>
        </p:nvCxnSpPr>
        <p:spPr bwMode="auto">
          <a:xfrm>
            <a:off x="6192253" y="4194138"/>
            <a:ext cx="7331" cy="626393"/>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7" name="Straight Connector 86">
            <a:extLst>
              <a:ext uri="{FF2B5EF4-FFF2-40B4-BE49-F238E27FC236}">
                <a16:creationId xmlns:a16="http://schemas.microsoft.com/office/drawing/2014/main" id="{894DC101-B123-ED7B-67A8-2DCB746DB290}"/>
              </a:ext>
            </a:extLst>
          </p:cNvPr>
          <p:cNvCxnSpPr>
            <a:cxnSpLocks/>
          </p:cNvCxnSpPr>
          <p:nvPr/>
        </p:nvCxnSpPr>
        <p:spPr bwMode="auto">
          <a:xfrm flipV="1">
            <a:off x="6166611" y="4797083"/>
            <a:ext cx="2454084" cy="12092"/>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9" name="Straight Arrow Connector 88">
            <a:extLst>
              <a:ext uri="{FF2B5EF4-FFF2-40B4-BE49-F238E27FC236}">
                <a16:creationId xmlns:a16="http://schemas.microsoft.com/office/drawing/2014/main" id="{3AAF5CF9-2FD8-2D0A-8762-D63EAD6BB09F}"/>
              </a:ext>
            </a:extLst>
          </p:cNvPr>
          <p:cNvCxnSpPr/>
          <p:nvPr/>
        </p:nvCxnSpPr>
        <p:spPr bwMode="auto">
          <a:xfrm>
            <a:off x="7480542" y="4820531"/>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91" name="Straight Arrow Connector 90">
            <a:extLst>
              <a:ext uri="{FF2B5EF4-FFF2-40B4-BE49-F238E27FC236}">
                <a16:creationId xmlns:a16="http://schemas.microsoft.com/office/drawing/2014/main" id="{C9A5A6D6-82C7-AB6C-378E-EFA859DDDA7E}"/>
              </a:ext>
            </a:extLst>
          </p:cNvPr>
          <p:cNvCxnSpPr>
            <a:cxnSpLocks/>
          </p:cNvCxnSpPr>
          <p:nvPr/>
        </p:nvCxnSpPr>
        <p:spPr bwMode="auto">
          <a:xfrm>
            <a:off x="10759717" y="4170690"/>
            <a:ext cx="0" cy="123404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94" name="Straight Arrow Connector 93">
            <a:extLst>
              <a:ext uri="{FF2B5EF4-FFF2-40B4-BE49-F238E27FC236}">
                <a16:creationId xmlns:a16="http://schemas.microsoft.com/office/drawing/2014/main" id="{822253B4-5B10-CAA0-45E1-442E5471BEE3}"/>
              </a:ext>
            </a:extLst>
          </p:cNvPr>
          <p:cNvCxnSpPr>
            <a:cxnSpLocks/>
            <a:stCxn id="83" idx="1"/>
          </p:cNvCxnSpPr>
          <p:nvPr/>
        </p:nvCxnSpPr>
        <p:spPr bwMode="auto">
          <a:xfrm flipH="1">
            <a:off x="5249110" y="5719163"/>
            <a:ext cx="1584365"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pic>
        <p:nvPicPr>
          <p:cNvPr id="96" name="Picture 95">
            <a:extLst>
              <a:ext uri="{FF2B5EF4-FFF2-40B4-BE49-F238E27FC236}">
                <a16:creationId xmlns:a16="http://schemas.microsoft.com/office/drawing/2014/main" id="{8DB629ED-46C2-A989-94CC-76DA687F01B0}"/>
              </a:ext>
            </a:extLst>
          </p:cNvPr>
          <p:cNvPicPr>
            <a:picLocks noChangeAspect="1"/>
          </p:cNvPicPr>
          <p:nvPr/>
        </p:nvPicPr>
        <p:blipFill>
          <a:blip r:embed="rId3"/>
          <a:stretch>
            <a:fillRect/>
          </a:stretch>
        </p:blipFill>
        <p:spPr>
          <a:xfrm>
            <a:off x="-975650" y="3001753"/>
            <a:ext cx="6153150" cy="819150"/>
          </a:xfrm>
          <a:prstGeom prst="rect">
            <a:avLst/>
          </a:prstGeom>
        </p:spPr>
      </p:pic>
      <p:sp>
        <p:nvSpPr>
          <p:cNvPr id="98" name="TextBox 97">
            <a:extLst>
              <a:ext uri="{FF2B5EF4-FFF2-40B4-BE49-F238E27FC236}">
                <a16:creationId xmlns:a16="http://schemas.microsoft.com/office/drawing/2014/main" id="{1A924F1D-2D37-C050-FF09-352972E2287B}"/>
              </a:ext>
            </a:extLst>
          </p:cNvPr>
          <p:cNvSpPr txBox="1"/>
          <p:nvPr/>
        </p:nvSpPr>
        <p:spPr>
          <a:xfrm>
            <a:off x="745835" y="3411328"/>
            <a:ext cx="1656646" cy="523220"/>
          </a:xfrm>
          <a:prstGeom prst="rect">
            <a:avLst/>
          </a:prstGeom>
          <a:noFill/>
        </p:spPr>
        <p:txBody>
          <a:bodyPr wrap="square" rtlCol="0">
            <a:spAutoFit/>
          </a:bodyPr>
          <a:lstStyle/>
          <a:p>
            <a:r>
              <a:rPr lang="en-NZ" sz="2800" b="1" dirty="0">
                <a:solidFill>
                  <a:srgbClr val="FF0000"/>
                </a:solidFill>
              </a:rPr>
              <a:t>Contig</a:t>
            </a:r>
          </a:p>
        </p:txBody>
      </p:sp>
      <p:sp>
        <p:nvSpPr>
          <p:cNvPr id="99" name="Rectangle 98">
            <a:extLst>
              <a:ext uri="{FF2B5EF4-FFF2-40B4-BE49-F238E27FC236}">
                <a16:creationId xmlns:a16="http://schemas.microsoft.com/office/drawing/2014/main" id="{8D4C0323-88FE-D7F6-04D0-F1A8794B2463}"/>
              </a:ext>
            </a:extLst>
          </p:cNvPr>
          <p:cNvSpPr/>
          <p:nvPr/>
        </p:nvSpPr>
        <p:spPr bwMode="auto">
          <a:xfrm>
            <a:off x="2793999" y="3031491"/>
            <a:ext cx="1216238" cy="379837"/>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a:ln>
                <a:noFill/>
              </a:ln>
              <a:solidFill>
                <a:schemeClr val="tx1"/>
              </a:solidFill>
              <a:effectLst/>
              <a:latin typeface="Arial" charset="0"/>
              <a:ea typeface="ＭＳ Ｐゴシック" pitchFamily="-112" charset="-128"/>
            </a:endParaRPr>
          </a:p>
        </p:txBody>
      </p:sp>
    </p:spTree>
    <p:extLst>
      <p:ext uri="{BB962C8B-B14F-4D97-AF65-F5344CB8AC3E}">
        <p14:creationId xmlns:p14="http://schemas.microsoft.com/office/powerpoint/2010/main" val="199142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500" fill="hold"/>
                                        <p:tgtEl>
                                          <p:spTgt spid="96"/>
                                        </p:tgtEl>
                                        <p:attrNameLst>
                                          <p:attrName>ppt_x</p:attrName>
                                        </p:attrNameLst>
                                      </p:cBhvr>
                                      <p:tavLst>
                                        <p:tav tm="0">
                                          <p:val>
                                            <p:strVal val="#ppt_x"/>
                                          </p:val>
                                        </p:tav>
                                        <p:tav tm="100000">
                                          <p:val>
                                            <p:strVal val="#ppt_x"/>
                                          </p:val>
                                        </p:tav>
                                      </p:tavLst>
                                    </p:anim>
                                    <p:anim calcmode="lin" valueType="num">
                                      <p:cBhvr additive="base">
                                        <p:cTn id="8" dur="500" fill="hold"/>
                                        <p:tgtEl>
                                          <p:spTgt spid="9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8"/>
                                        </p:tgtEl>
                                        <p:attrNameLst>
                                          <p:attrName>style.visibility</p:attrName>
                                        </p:attrNameLst>
                                      </p:cBhvr>
                                      <p:to>
                                        <p:strVal val="visible"/>
                                      </p:to>
                                    </p:set>
                                    <p:anim calcmode="lin" valueType="num">
                                      <p:cBhvr additive="base">
                                        <p:cTn id="11" dur="500" fill="hold"/>
                                        <p:tgtEl>
                                          <p:spTgt spid="98"/>
                                        </p:tgtEl>
                                        <p:attrNameLst>
                                          <p:attrName>ppt_x</p:attrName>
                                        </p:attrNameLst>
                                      </p:cBhvr>
                                      <p:tavLst>
                                        <p:tav tm="0">
                                          <p:val>
                                            <p:strVal val="#ppt_x"/>
                                          </p:val>
                                        </p:tav>
                                        <p:tav tm="100000">
                                          <p:val>
                                            <p:strVal val="#ppt_x"/>
                                          </p:val>
                                        </p:tav>
                                      </p:tavLst>
                                    </p:anim>
                                    <p:anim calcmode="lin" valueType="num">
                                      <p:cBhvr additive="base">
                                        <p:cTn id="12" dur="500" fill="hold"/>
                                        <p:tgtEl>
                                          <p:spTgt spid="9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9"/>
                                        </p:tgtEl>
                                        <p:attrNameLst>
                                          <p:attrName>style.visibility</p:attrName>
                                        </p:attrNameLst>
                                      </p:cBhvr>
                                      <p:to>
                                        <p:strVal val="visible"/>
                                      </p:to>
                                    </p:set>
                                    <p:anim calcmode="lin" valueType="num">
                                      <p:cBhvr additive="base">
                                        <p:cTn id="15" dur="500" fill="hold"/>
                                        <p:tgtEl>
                                          <p:spTgt spid="99"/>
                                        </p:tgtEl>
                                        <p:attrNameLst>
                                          <p:attrName>ppt_x</p:attrName>
                                        </p:attrNameLst>
                                      </p:cBhvr>
                                      <p:tavLst>
                                        <p:tav tm="0">
                                          <p:val>
                                            <p:strVal val="#ppt_x"/>
                                          </p:val>
                                        </p:tav>
                                        <p:tav tm="100000">
                                          <p:val>
                                            <p:strVal val="#ppt_x"/>
                                          </p:val>
                                        </p:tav>
                                      </p:tavLst>
                                    </p:anim>
                                    <p:anim calcmode="lin" valueType="num">
                                      <p:cBhvr additive="base">
                                        <p:cTn id="16" dur="500" fill="hold"/>
                                        <p:tgtEl>
                                          <p:spTgt spid="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p:bldP spid="9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0" indent="0">
              <a:buNone/>
            </a:pPr>
            <a:r>
              <a:rPr lang="en-NZ" dirty="0"/>
              <a:t> </a:t>
            </a:r>
          </a:p>
        </p:txBody>
      </p:sp>
      <p:sp>
        <p:nvSpPr>
          <p:cNvPr id="2" name="Title 1"/>
          <p:cNvSpPr>
            <a:spLocks noGrp="1"/>
          </p:cNvSpPr>
          <p:nvPr>
            <p:ph type="title"/>
          </p:nvPr>
        </p:nvSpPr>
        <p:spPr/>
        <p:txBody>
          <a:bodyPr/>
          <a:lstStyle/>
          <a:p>
            <a:r>
              <a:rPr lang="en-NZ" sz="2800" dirty="0"/>
              <a:t>Design &amp; Method</a:t>
            </a:r>
            <a:endParaRPr lang="en-NZ" dirty="0"/>
          </a:p>
        </p:txBody>
      </p:sp>
      <p:sp>
        <p:nvSpPr>
          <p:cNvPr id="3" name="Content Placeholder 4">
            <a:extLst>
              <a:ext uri="{FF2B5EF4-FFF2-40B4-BE49-F238E27FC236}">
                <a16:creationId xmlns:a16="http://schemas.microsoft.com/office/drawing/2014/main" id="{11AC9ECA-A770-C1E1-C8EE-6367B04766FB}"/>
              </a:ext>
            </a:extLst>
          </p:cNvPr>
          <p:cNvSpPr txBox="1">
            <a:spLocks/>
          </p:cNvSpPr>
          <p:nvPr/>
        </p:nvSpPr>
        <p:spPr bwMode="auto">
          <a:xfrm>
            <a:off x="696166" y="1095006"/>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55989" indent="-455989" algn="l" rtl="0" eaLnBrk="1" fontAlgn="base" hangingPunct="1">
              <a:spcBef>
                <a:spcPts val="2240"/>
              </a:spcBef>
              <a:spcAft>
                <a:spcPct val="0"/>
              </a:spcAft>
              <a:buFont typeface="Lucida Grande"/>
              <a:buChar char="»"/>
              <a:defRPr sz="2000">
                <a:solidFill>
                  <a:schemeClr val="tx1"/>
                </a:solidFill>
                <a:latin typeface="+mn-lt"/>
                <a:ea typeface="+mn-ea"/>
                <a:cs typeface="+mn-cs"/>
              </a:defRPr>
            </a:lvl1pPr>
            <a:lvl2pPr marL="988775" indent="-379191" algn="l" rtl="0" eaLnBrk="1" fontAlgn="base" hangingPunct="1">
              <a:spcBef>
                <a:spcPts val="576"/>
              </a:spcBef>
              <a:spcAft>
                <a:spcPts val="0"/>
              </a:spcAft>
              <a:buChar char="»"/>
              <a:defRPr sz="1800">
                <a:solidFill>
                  <a:schemeClr val="tx1"/>
                </a:solidFill>
                <a:latin typeface="+mn-lt"/>
                <a:ea typeface="+mn-ea"/>
              </a:defRPr>
            </a:lvl2pPr>
            <a:lvl3pPr marL="1523962" indent="-304792" algn="l" rtl="0" eaLnBrk="1" fontAlgn="base" hangingPunct="1">
              <a:spcBef>
                <a:spcPct val="20000"/>
              </a:spcBef>
              <a:spcAft>
                <a:spcPct val="0"/>
              </a:spcAft>
              <a:buChar char="»"/>
              <a:defRPr sz="1600">
                <a:solidFill>
                  <a:schemeClr val="tx1"/>
                </a:solidFill>
                <a:latin typeface="+mn-lt"/>
                <a:ea typeface="+mn-ea"/>
              </a:defRPr>
            </a:lvl3pPr>
            <a:lvl4pPr marL="2133547" indent="-304792" algn="l" rtl="0" eaLnBrk="1" fontAlgn="base" hangingPunct="1">
              <a:spcBef>
                <a:spcPct val="20000"/>
              </a:spcBef>
              <a:spcAft>
                <a:spcPct val="0"/>
              </a:spcAft>
              <a:buChar char="»"/>
              <a:defRPr sz="1400">
                <a:solidFill>
                  <a:schemeClr val="tx1"/>
                </a:solidFill>
                <a:latin typeface="+mn-lt"/>
                <a:ea typeface="+mn-ea"/>
              </a:defRPr>
            </a:lvl4pPr>
            <a:lvl5pPr marL="2743131" indent="-304792" algn="l" rtl="0" eaLnBrk="1" fontAlgn="base" hangingPunct="1">
              <a:spcBef>
                <a:spcPct val="20000"/>
              </a:spcBef>
              <a:spcAft>
                <a:spcPct val="0"/>
              </a:spcAft>
              <a:buChar char="»"/>
              <a:defRPr sz="1200">
                <a:solidFill>
                  <a:schemeClr val="tx1"/>
                </a:solidFill>
                <a:latin typeface="+mn-lt"/>
                <a:ea typeface="+mn-ea"/>
              </a:defRPr>
            </a:lvl5pPr>
            <a:lvl6pPr marL="3352716" indent="-304792" algn="l" rtl="0" eaLnBrk="1" fontAlgn="base" hangingPunct="1">
              <a:spcBef>
                <a:spcPct val="20000"/>
              </a:spcBef>
              <a:spcAft>
                <a:spcPct val="0"/>
              </a:spcAft>
              <a:buChar char="»"/>
              <a:defRPr sz="1867">
                <a:solidFill>
                  <a:schemeClr val="tx1"/>
                </a:solidFill>
                <a:latin typeface="+mn-lt"/>
                <a:ea typeface="+mn-ea"/>
              </a:defRPr>
            </a:lvl6pPr>
            <a:lvl7pPr marL="3962301" indent="-304792" algn="l" rtl="0" eaLnBrk="1" fontAlgn="base" hangingPunct="1">
              <a:spcBef>
                <a:spcPct val="20000"/>
              </a:spcBef>
              <a:spcAft>
                <a:spcPct val="0"/>
              </a:spcAft>
              <a:buChar char="»"/>
              <a:defRPr sz="1867">
                <a:solidFill>
                  <a:schemeClr val="tx1"/>
                </a:solidFill>
                <a:latin typeface="+mn-lt"/>
                <a:ea typeface="+mn-ea"/>
              </a:defRPr>
            </a:lvl7pPr>
            <a:lvl8pPr marL="4571886" indent="-304792" algn="l" rtl="0" eaLnBrk="1" fontAlgn="base" hangingPunct="1">
              <a:spcBef>
                <a:spcPct val="20000"/>
              </a:spcBef>
              <a:spcAft>
                <a:spcPct val="0"/>
              </a:spcAft>
              <a:buChar char="»"/>
              <a:defRPr sz="1867">
                <a:solidFill>
                  <a:schemeClr val="tx1"/>
                </a:solidFill>
                <a:latin typeface="+mn-lt"/>
                <a:ea typeface="+mn-ea"/>
              </a:defRPr>
            </a:lvl8pPr>
            <a:lvl9pPr marL="5181470" indent="-304792" algn="l" rtl="0" eaLnBrk="1" fontAlgn="base" hangingPunct="1">
              <a:spcBef>
                <a:spcPct val="20000"/>
              </a:spcBef>
              <a:spcAft>
                <a:spcPct val="0"/>
              </a:spcAft>
              <a:buChar char="»"/>
              <a:defRPr sz="1867">
                <a:solidFill>
                  <a:schemeClr val="tx1"/>
                </a:solidFill>
                <a:latin typeface="+mn-lt"/>
                <a:ea typeface="+mn-ea"/>
              </a:defRPr>
            </a:lvl9pPr>
          </a:lstStyle>
          <a:p>
            <a:pPr marL="0" indent="0">
              <a:buFont typeface="Lucida Grande"/>
              <a:buNone/>
            </a:pPr>
            <a:endParaRPr lang="en-NZ" kern="0" dirty="0"/>
          </a:p>
          <a:p>
            <a:pPr marL="0" indent="0">
              <a:buFont typeface="Lucida Grande"/>
              <a:buNone/>
            </a:pPr>
            <a:r>
              <a:rPr lang="en-NZ" kern="0" dirty="0"/>
              <a:t>Stage 2: Do Hi-C scaffolding for </a:t>
            </a:r>
          </a:p>
          <a:p>
            <a:pPr marL="0" indent="0">
              <a:buFont typeface="Lucida Grande"/>
              <a:buNone/>
            </a:pPr>
            <a:r>
              <a:rPr lang="en-NZ" kern="0" dirty="0"/>
              <a:t>genome assembly</a:t>
            </a:r>
          </a:p>
        </p:txBody>
      </p:sp>
      <p:grpSp>
        <p:nvGrpSpPr>
          <p:cNvPr id="5" name="Google Shape;2973;p77">
            <a:extLst>
              <a:ext uri="{FF2B5EF4-FFF2-40B4-BE49-F238E27FC236}">
                <a16:creationId xmlns:a16="http://schemas.microsoft.com/office/drawing/2014/main" id="{CB441C25-0188-4A28-0FC6-DDCCA701E6F0}"/>
              </a:ext>
            </a:extLst>
          </p:cNvPr>
          <p:cNvGrpSpPr/>
          <p:nvPr/>
        </p:nvGrpSpPr>
        <p:grpSpPr>
          <a:xfrm rot="5875890">
            <a:off x="10460035" y="5158790"/>
            <a:ext cx="1783961" cy="1890926"/>
            <a:chOff x="3403900" y="3304800"/>
            <a:chExt cx="1556050" cy="1649350"/>
          </a:xfrm>
        </p:grpSpPr>
        <p:sp>
          <p:nvSpPr>
            <p:cNvPr id="6" name="Google Shape;2974;p77">
              <a:extLst>
                <a:ext uri="{FF2B5EF4-FFF2-40B4-BE49-F238E27FC236}">
                  <a16:creationId xmlns:a16="http://schemas.microsoft.com/office/drawing/2014/main" id="{8B3D1F5A-DCC8-9AA1-91CA-C98739AA2072}"/>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975;p77">
              <a:extLst>
                <a:ext uri="{FF2B5EF4-FFF2-40B4-BE49-F238E27FC236}">
                  <a16:creationId xmlns:a16="http://schemas.microsoft.com/office/drawing/2014/main" id="{CD4AC067-4AB0-FA85-D675-9D7CC1368DC4}"/>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76;p77">
              <a:extLst>
                <a:ext uri="{FF2B5EF4-FFF2-40B4-BE49-F238E27FC236}">
                  <a16:creationId xmlns:a16="http://schemas.microsoft.com/office/drawing/2014/main" id="{89BD121C-DF0C-FDD0-3683-793CBF27E5EE}"/>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77;p77">
              <a:extLst>
                <a:ext uri="{FF2B5EF4-FFF2-40B4-BE49-F238E27FC236}">
                  <a16:creationId xmlns:a16="http://schemas.microsoft.com/office/drawing/2014/main" id="{27AE874C-FF61-7027-D96F-664D9252BAB5}"/>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78;p77">
              <a:extLst>
                <a:ext uri="{FF2B5EF4-FFF2-40B4-BE49-F238E27FC236}">
                  <a16:creationId xmlns:a16="http://schemas.microsoft.com/office/drawing/2014/main" id="{4DDDB283-8405-5F99-EDEA-3129F667AADF}"/>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79;p77">
              <a:extLst>
                <a:ext uri="{FF2B5EF4-FFF2-40B4-BE49-F238E27FC236}">
                  <a16:creationId xmlns:a16="http://schemas.microsoft.com/office/drawing/2014/main" id="{B7B6D2B8-603C-4DAA-70E0-5F1ACDEEC524}"/>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980;p77">
              <a:extLst>
                <a:ext uri="{FF2B5EF4-FFF2-40B4-BE49-F238E27FC236}">
                  <a16:creationId xmlns:a16="http://schemas.microsoft.com/office/drawing/2014/main" id="{900D04FA-1C40-C648-004E-E365D9A0AA41}"/>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81;p77">
              <a:extLst>
                <a:ext uri="{FF2B5EF4-FFF2-40B4-BE49-F238E27FC236}">
                  <a16:creationId xmlns:a16="http://schemas.microsoft.com/office/drawing/2014/main" id="{A4A969AD-0C98-21D5-6230-DF2A0F5A8886}"/>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82;p77">
              <a:extLst>
                <a:ext uri="{FF2B5EF4-FFF2-40B4-BE49-F238E27FC236}">
                  <a16:creationId xmlns:a16="http://schemas.microsoft.com/office/drawing/2014/main" id="{59CB0059-022A-397A-26B2-828235BD01F4}"/>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83;p77">
              <a:extLst>
                <a:ext uri="{FF2B5EF4-FFF2-40B4-BE49-F238E27FC236}">
                  <a16:creationId xmlns:a16="http://schemas.microsoft.com/office/drawing/2014/main" id="{F8627BC6-EA46-93EC-CD8C-5C603A61EB72}"/>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84;p77">
              <a:extLst>
                <a:ext uri="{FF2B5EF4-FFF2-40B4-BE49-F238E27FC236}">
                  <a16:creationId xmlns:a16="http://schemas.microsoft.com/office/drawing/2014/main" id="{DF3E904C-DAF0-433D-EB11-66615CFE38BF}"/>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85;p77">
              <a:extLst>
                <a:ext uri="{FF2B5EF4-FFF2-40B4-BE49-F238E27FC236}">
                  <a16:creationId xmlns:a16="http://schemas.microsoft.com/office/drawing/2014/main" id="{20AE690A-B82E-8F3F-2FF0-A1151557B3DE}"/>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986;p77">
              <a:extLst>
                <a:ext uri="{FF2B5EF4-FFF2-40B4-BE49-F238E27FC236}">
                  <a16:creationId xmlns:a16="http://schemas.microsoft.com/office/drawing/2014/main" id="{411CE078-287E-2E98-F2F9-60BBBD8C3AE8}"/>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987;p77">
              <a:extLst>
                <a:ext uri="{FF2B5EF4-FFF2-40B4-BE49-F238E27FC236}">
                  <a16:creationId xmlns:a16="http://schemas.microsoft.com/office/drawing/2014/main" id="{72DDF4FF-CC0E-C3CE-C340-0F39469DFCD4}"/>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88;p77">
              <a:extLst>
                <a:ext uri="{FF2B5EF4-FFF2-40B4-BE49-F238E27FC236}">
                  <a16:creationId xmlns:a16="http://schemas.microsoft.com/office/drawing/2014/main" id="{616A8F84-50CF-679B-DA9F-077FB5FAF0D1}"/>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989;p77">
              <a:extLst>
                <a:ext uri="{FF2B5EF4-FFF2-40B4-BE49-F238E27FC236}">
                  <a16:creationId xmlns:a16="http://schemas.microsoft.com/office/drawing/2014/main" id="{59BDAED7-BD18-BABE-85DA-8D1AA9275C26}"/>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90;p77">
              <a:extLst>
                <a:ext uri="{FF2B5EF4-FFF2-40B4-BE49-F238E27FC236}">
                  <a16:creationId xmlns:a16="http://schemas.microsoft.com/office/drawing/2014/main" id="{32FB2375-B5EE-E9F6-C24E-6F00D3A83D09}"/>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91;p77">
              <a:extLst>
                <a:ext uri="{FF2B5EF4-FFF2-40B4-BE49-F238E27FC236}">
                  <a16:creationId xmlns:a16="http://schemas.microsoft.com/office/drawing/2014/main" id="{28AE4A43-3C79-ECF7-AC9B-4099C217E7DC}"/>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92;p77">
              <a:extLst>
                <a:ext uri="{FF2B5EF4-FFF2-40B4-BE49-F238E27FC236}">
                  <a16:creationId xmlns:a16="http://schemas.microsoft.com/office/drawing/2014/main" id="{670AF42E-5354-0748-3B4B-A96DFD46612C}"/>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157;p95">
            <a:extLst>
              <a:ext uri="{FF2B5EF4-FFF2-40B4-BE49-F238E27FC236}">
                <a16:creationId xmlns:a16="http://schemas.microsoft.com/office/drawing/2014/main" id="{67AF5268-BD8C-CA3E-FF6F-EB81023AF595}"/>
              </a:ext>
            </a:extLst>
          </p:cNvPr>
          <p:cNvGrpSpPr/>
          <p:nvPr/>
        </p:nvGrpSpPr>
        <p:grpSpPr>
          <a:xfrm rot="7573225">
            <a:off x="10269804" y="-1611046"/>
            <a:ext cx="1644499" cy="5639020"/>
            <a:chOff x="9065175" y="1446600"/>
            <a:chExt cx="682175" cy="2603425"/>
          </a:xfrm>
        </p:grpSpPr>
        <p:sp>
          <p:nvSpPr>
            <p:cNvPr id="49" name="Google Shape;4158;p95">
              <a:extLst>
                <a:ext uri="{FF2B5EF4-FFF2-40B4-BE49-F238E27FC236}">
                  <a16:creationId xmlns:a16="http://schemas.microsoft.com/office/drawing/2014/main" id="{BEDECA9D-7A72-4D75-5D12-82293E3D0997}"/>
                </a:ext>
              </a:extLst>
            </p:cNvPr>
            <p:cNvSpPr/>
            <p:nvPr/>
          </p:nvSpPr>
          <p:spPr>
            <a:xfrm>
              <a:off x="9086850" y="1508200"/>
              <a:ext cx="610475" cy="2541825"/>
            </a:xfrm>
            <a:custGeom>
              <a:avLst/>
              <a:gdLst/>
              <a:ahLst/>
              <a:cxnLst/>
              <a:rect l="l" t="t" r="r" b="b"/>
              <a:pathLst>
                <a:path w="24419" h="101673" extrusionOk="0">
                  <a:moveTo>
                    <a:pt x="3036" y="0"/>
                  </a:moveTo>
                  <a:cubicBezTo>
                    <a:pt x="2703" y="0"/>
                    <a:pt x="2402" y="267"/>
                    <a:pt x="2402" y="601"/>
                  </a:cubicBezTo>
                  <a:cubicBezTo>
                    <a:pt x="2102" y="9474"/>
                    <a:pt x="7740" y="14010"/>
                    <a:pt x="13143" y="18380"/>
                  </a:cubicBezTo>
                  <a:cubicBezTo>
                    <a:pt x="18280" y="22550"/>
                    <a:pt x="23151" y="26452"/>
                    <a:pt x="22917" y="33824"/>
                  </a:cubicBezTo>
                  <a:cubicBezTo>
                    <a:pt x="22650" y="41997"/>
                    <a:pt x="17346" y="45633"/>
                    <a:pt x="11709" y="49502"/>
                  </a:cubicBezTo>
                  <a:cubicBezTo>
                    <a:pt x="6205" y="53305"/>
                    <a:pt x="534" y="57208"/>
                    <a:pt x="268" y="65614"/>
                  </a:cubicBezTo>
                  <a:cubicBezTo>
                    <a:pt x="1" y="73553"/>
                    <a:pt x="4804" y="77522"/>
                    <a:pt x="9908" y="81725"/>
                  </a:cubicBezTo>
                  <a:cubicBezTo>
                    <a:pt x="15378" y="86229"/>
                    <a:pt x="21049" y="90899"/>
                    <a:pt x="20715" y="101039"/>
                  </a:cubicBezTo>
                  <a:cubicBezTo>
                    <a:pt x="20715" y="101373"/>
                    <a:pt x="20982" y="101673"/>
                    <a:pt x="21316" y="101673"/>
                  </a:cubicBezTo>
                  <a:cubicBezTo>
                    <a:pt x="21683" y="101673"/>
                    <a:pt x="21950" y="101406"/>
                    <a:pt x="21950" y="101072"/>
                  </a:cubicBezTo>
                  <a:cubicBezTo>
                    <a:pt x="22283" y="90265"/>
                    <a:pt x="16146" y="85194"/>
                    <a:pt x="10708" y="80725"/>
                  </a:cubicBezTo>
                  <a:cubicBezTo>
                    <a:pt x="5838" y="76722"/>
                    <a:pt x="1268" y="72952"/>
                    <a:pt x="1502" y="65647"/>
                  </a:cubicBezTo>
                  <a:cubicBezTo>
                    <a:pt x="1769" y="57875"/>
                    <a:pt x="6939" y="54306"/>
                    <a:pt x="12410" y="50536"/>
                  </a:cubicBezTo>
                  <a:cubicBezTo>
                    <a:pt x="18047" y="46633"/>
                    <a:pt x="23851" y="42631"/>
                    <a:pt x="24151" y="33858"/>
                  </a:cubicBezTo>
                  <a:cubicBezTo>
                    <a:pt x="24418" y="25852"/>
                    <a:pt x="19081" y="21549"/>
                    <a:pt x="13944" y="17413"/>
                  </a:cubicBezTo>
                  <a:cubicBezTo>
                    <a:pt x="8507" y="13043"/>
                    <a:pt x="3370" y="8906"/>
                    <a:pt x="3637" y="634"/>
                  </a:cubicBezTo>
                  <a:cubicBezTo>
                    <a:pt x="3637" y="300"/>
                    <a:pt x="3370" y="0"/>
                    <a:pt x="3036"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0" name="Google Shape;4159;p95">
              <a:extLst>
                <a:ext uri="{FF2B5EF4-FFF2-40B4-BE49-F238E27FC236}">
                  <a16:creationId xmlns:a16="http://schemas.microsoft.com/office/drawing/2014/main" id="{C196F82D-1AF5-7C36-AD04-0179E17E1D80}"/>
                </a:ext>
              </a:extLst>
            </p:cNvPr>
            <p:cNvSpPr/>
            <p:nvPr/>
          </p:nvSpPr>
          <p:spPr>
            <a:xfrm>
              <a:off x="9065175" y="1446600"/>
              <a:ext cx="682175" cy="2586000"/>
            </a:xfrm>
            <a:custGeom>
              <a:avLst/>
              <a:gdLst/>
              <a:ahLst/>
              <a:cxnLst/>
              <a:rect l="l" t="t" r="r" b="b"/>
              <a:pathLst>
                <a:path w="27287" h="103440" extrusionOk="0">
                  <a:moveTo>
                    <a:pt x="25601" y="0"/>
                  </a:moveTo>
                  <a:cubicBezTo>
                    <a:pt x="25266" y="0"/>
                    <a:pt x="24931" y="246"/>
                    <a:pt x="24985" y="696"/>
                  </a:cubicBezTo>
                  <a:cubicBezTo>
                    <a:pt x="25952" y="9969"/>
                    <a:pt x="19948" y="14573"/>
                    <a:pt x="13610" y="19443"/>
                  </a:cubicBezTo>
                  <a:cubicBezTo>
                    <a:pt x="8140" y="23679"/>
                    <a:pt x="2469" y="28016"/>
                    <a:pt x="2202" y="35588"/>
                  </a:cubicBezTo>
                  <a:cubicBezTo>
                    <a:pt x="1902" y="45328"/>
                    <a:pt x="7639" y="49698"/>
                    <a:pt x="13210" y="53901"/>
                  </a:cubicBezTo>
                  <a:cubicBezTo>
                    <a:pt x="18213" y="57704"/>
                    <a:pt x="22983" y="61306"/>
                    <a:pt x="22717" y="68778"/>
                  </a:cubicBezTo>
                  <a:cubicBezTo>
                    <a:pt x="22483" y="76350"/>
                    <a:pt x="17513" y="80020"/>
                    <a:pt x="12242" y="83922"/>
                  </a:cubicBezTo>
                  <a:cubicBezTo>
                    <a:pt x="6405" y="88259"/>
                    <a:pt x="334" y="92762"/>
                    <a:pt x="0" y="102803"/>
                  </a:cubicBezTo>
                  <a:cubicBezTo>
                    <a:pt x="0" y="103136"/>
                    <a:pt x="267" y="103436"/>
                    <a:pt x="601" y="103436"/>
                  </a:cubicBezTo>
                  <a:cubicBezTo>
                    <a:pt x="622" y="103438"/>
                    <a:pt x="642" y="103439"/>
                    <a:pt x="662" y="103439"/>
                  </a:cubicBezTo>
                  <a:cubicBezTo>
                    <a:pt x="997" y="103439"/>
                    <a:pt x="1236" y="103182"/>
                    <a:pt x="1268" y="102836"/>
                  </a:cubicBezTo>
                  <a:cubicBezTo>
                    <a:pt x="1568" y="93429"/>
                    <a:pt x="7372" y="89126"/>
                    <a:pt x="13010" y="84957"/>
                  </a:cubicBezTo>
                  <a:cubicBezTo>
                    <a:pt x="18280" y="81054"/>
                    <a:pt x="23717" y="76951"/>
                    <a:pt x="23984" y="68845"/>
                  </a:cubicBezTo>
                  <a:cubicBezTo>
                    <a:pt x="24251" y="60706"/>
                    <a:pt x="19014" y="56770"/>
                    <a:pt x="13944" y="52934"/>
                  </a:cubicBezTo>
                  <a:cubicBezTo>
                    <a:pt x="8640" y="48897"/>
                    <a:pt x="3169" y="44761"/>
                    <a:pt x="3470" y="35621"/>
                  </a:cubicBezTo>
                  <a:cubicBezTo>
                    <a:pt x="3703" y="28650"/>
                    <a:pt x="8873" y="24680"/>
                    <a:pt x="14377" y="20444"/>
                  </a:cubicBezTo>
                  <a:cubicBezTo>
                    <a:pt x="20715" y="15573"/>
                    <a:pt x="27287" y="10570"/>
                    <a:pt x="26219" y="563"/>
                  </a:cubicBezTo>
                  <a:cubicBezTo>
                    <a:pt x="26173" y="179"/>
                    <a:pt x="25887" y="0"/>
                    <a:pt x="25601"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1" name="Google Shape;4160;p95">
              <a:extLst>
                <a:ext uri="{FF2B5EF4-FFF2-40B4-BE49-F238E27FC236}">
                  <a16:creationId xmlns:a16="http://schemas.microsoft.com/office/drawing/2014/main" id="{56D7D883-5B65-7A53-991B-128B98F47564}"/>
                </a:ext>
              </a:extLst>
            </p:cNvPr>
            <p:cNvSpPr/>
            <p:nvPr/>
          </p:nvSpPr>
          <p:spPr>
            <a:xfrm>
              <a:off x="9240300" y="3247475"/>
              <a:ext cx="393750" cy="199625"/>
            </a:xfrm>
            <a:custGeom>
              <a:avLst/>
              <a:gdLst/>
              <a:ahLst/>
              <a:cxnLst/>
              <a:rect l="l" t="t" r="r" b="b"/>
              <a:pathLst>
                <a:path w="15750" h="7985" extrusionOk="0">
                  <a:moveTo>
                    <a:pt x="15158" y="0"/>
                  </a:moveTo>
                  <a:cubicBezTo>
                    <a:pt x="15101" y="0"/>
                    <a:pt x="15040" y="14"/>
                    <a:pt x="14978" y="46"/>
                  </a:cubicBezTo>
                  <a:lnTo>
                    <a:pt x="401" y="7184"/>
                  </a:lnTo>
                  <a:cubicBezTo>
                    <a:pt x="0" y="7384"/>
                    <a:pt x="134" y="7985"/>
                    <a:pt x="601" y="7985"/>
                  </a:cubicBezTo>
                  <a:cubicBezTo>
                    <a:pt x="668" y="7951"/>
                    <a:pt x="701" y="7951"/>
                    <a:pt x="768" y="7918"/>
                  </a:cubicBezTo>
                  <a:lnTo>
                    <a:pt x="15345" y="813"/>
                  </a:lnTo>
                  <a:cubicBezTo>
                    <a:pt x="15749" y="582"/>
                    <a:pt x="15528" y="0"/>
                    <a:pt x="15158"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2" name="Google Shape;4161;p95">
              <a:extLst>
                <a:ext uri="{FF2B5EF4-FFF2-40B4-BE49-F238E27FC236}">
                  <a16:creationId xmlns:a16="http://schemas.microsoft.com/office/drawing/2014/main" id="{C6582B43-04B6-186B-1206-769F33209485}"/>
                </a:ext>
              </a:extLst>
            </p:cNvPr>
            <p:cNvSpPr/>
            <p:nvPr/>
          </p:nvSpPr>
          <p:spPr>
            <a:xfrm>
              <a:off x="9142725" y="3083225"/>
              <a:ext cx="497100" cy="243800"/>
            </a:xfrm>
            <a:custGeom>
              <a:avLst/>
              <a:gdLst/>
              <a:ahLst/>
              <a:cxnLst/>
              <a:rect l="l" t="t" r="r" b="b"/>
              <a:pathLst>
                <a:path w="19884" h="9752" extrusionOk="0">
                  <a:moveTo>
                    <a:pt x="19267" y="1"/>
                  </a:moveTo>
                  <a:cubicBezTo>
                    <a:pt x="19208" y="1"/>
                    <a:pt x="19146" y="14"/>
                    <a:pt x="19081" y="44"/>
                  </a:cubicBezTo>
                  <a:lnTo>
                    <a:pt x="401" y="8951"/>
                  </a:lnTo>
                  <a:cubicBezTo>
                    <a:pt x="1" y="9151"/>
                    <a:pt x="167" y="9718"/>
                    <a:pt x="601" y="9751"/>
                  </a:cubicBezTo>
                  <a:cubicBezTo>
                    <a:pt x="668" y="9751"/>
                    <a:pt x="701" y="9718"/>
                    <a:pt x="768" y="9684"/>
                  </a:cubicBezTo>
                  <a:lnTo>
                    <a:pt x="19448" y="811"/>
                  </a:lnTo>
                  <a:cubicBezTo>
                    <a:pt x="19883" y="608"/>
                    <a:pt x="19662" y="1"/>
                    <a:pt x="1926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3" name="Google Shape;4162;p95">
              <a:extLst>
                <a:ext uri="{FF2B5EF4-FFF2-40B4-BE49-F238E27FC236}">
                  <a16:creationId xmlns:a16="http://schemas.microsoft.com/office/drawing/2014/main" id="{C110706F-4962-B973-33E3-B1FC5D6D47E5}"/>
                </a:ext>
              </a:extLst>
            </p:cNvPr>
            <p:cNvSpPr/>
            <p:nvPr/>
          </p:nvSpPr>
          <p:spPr>
            <a:xfrm>
              <a:off x="9113550" y="2938925"/>
              <a:ext cx="459600" cy="234650"/>
            </a:xfrm>
            <a:custGeom>
              <a:avLst/>
              <a:gdLst/>
              <a:ahLst/>
              <a:cxnLst/>
              <a:rect l="l" t="t" r="r" b="b"/>
              <a:pathLst>
                <a:path w="18384" h="9386" extrusionOk="0">
                  <a:moveTo>
                    <a:pt x="17794" y="0"/>
                  </a:moveTo>
                  <a:cubicBezTo>
                    <a:pt x="17736" y="0"/>
                    <a:pt x="17675" y="14"/>
                    <a:pt x="17613" y="45"/>
                  </a:cubicBezTo>
                  <a:lnTo>
                    <a:pt x="400" y="8585"/>
                  </a:lnTo>
                  <a:cubicBezTo>
                    <a:pt x="0" y="8785"/>
                    <a:pt x="134" y="9385"/>
                    <a:pt x="601" y="9385"/>
                  </a:cubicBezTo>
                  <a:cubicBezTo>
                    <a:pt x="667" y="9385"/>
                    <a:pt x="734" y="9352"/>
                    <a:pt x="801" y="9319"/>
                  </a:cubicBezTo>
                  <a:lnTo>
                    <a:pt x="17980" y="779"/>
                  </a:lnTo>
                  <a:cubicBezTo>
                    <a:pt x="18384" y="577"/>
                    <a:pt x="18163" y="0"/>
                    <a:pt x="17794"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4" name="Google Shape;4163;p95">
              <a:extLst>
                <a:ext uri="{FF2B5EF4-FFF2-40B4-BE49-F238E27FC236}">
                  <a16:creationId xmlns:a16="http://schemas.microsoft.com/office/drawing/2014/main" id="{BD15D9A8-8338-D314-09E3-1802BC3B8346}"/>
                </a:ext>
              </a:extLst>
            </p:cNvPr>
            <p:cNvSpPr/>
            <p:nvPr/>
          </p:nvSpPr>
          <p:spPr>
            <a:xfrm>
              <a:off x="9164400" y="2824375"/>
              <a:ext cx="297550" cy="156550"/>
            </a:xfrm>
            <a:custGeom>
              <a:avLst/>
              <a:gdLst/>
              <a:ahLst/>
              <a:cxnLst/>
              <a:rect l="l" t="t" r="r" b="b"/>
              <a:pathLst>
                <a:path w="11902" h="6262" extrusionOk="0">
                  <a:moveTo>
                    <a:pt x="11322" y="0"/>
                  </a:moveTo>
                  <a:cubicBezTo>
                    <a:pt x="11256" y="0"/>
                    <a:pt x="11184" y="18"/>
                    <a:pt x="11109" y="58"/>
                  </a:cubicBezTo>
                  <a:lnTo>
                    <a:pt x="368" y="5461"/>
                  </a:lnTo>
                  <a:cubicBezTo>
                    <a:pt x="1" y="5662"/>
                    <a:pt x="134" y="6262"/>
                    <a:pt x="568" y="6262"/>
                  </a:cubicBezTo>
                  <a:cubicBezTo>
                    <a:pt x="635" y="6262"/>
                    <a:pt x="701" y="6229"/>
                    <a:pt x="768" y="6195"/>
                  </a:cubicBezTo>
                  <a:lnTo>
                    <a:pt x="11476" y="791"/>
                  </a:lnTo>
                  <a:cubicBezTo>
                    <a:pt x="11901" y="564"/>
                    <a:pt x="11700" y="0"/>
                    <a:pt x="1132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5" name="Google Shape;4164;p95">
              <a:extLst>
                <a:ext uri="{FF2B5EF4-FFF2-40B4-BE49-F238E27FC236}">
                  <a16:creationId xmlns:a16="http://schemas.microsoft.com/office/drawing/2014/main" id="{645FBC8B-5509-3471-C954-84A1AA5EC2D3}"/>
                </a:ext>
              </a:extLst>
            </p:cNvPr>
            <p:cNvSpPr/>
            <p:nvPr/>
          </p:nvSpPr>
          <p:spPr>
            <a:xfrm>
              <a:off x="9388725" y="3076125"/>
              <a:ext cx="261250" cy="134975"/>
            </a:xfrm>
            <a:custGeom>
              <a:avLst/>
              <a:gdLst/>
              <a:ahLst/>
              <a:cxnLst/>
              <a:rect l="l" t="t" r="r" b="b"/>
              <a:pathLst>
                <a:path w="10450" h="5399" extrusionOk="0">
                  <a:moveTo>
                    <a:pt x="9540" y="1"/>
                  </a:moveTo>
                  <a:cubicBezTo>
                    <a:pt x="9456" y="1"/>
                    <a:pt x="9367" y="19"/>
                    <a:pt x="9274" y="61"/>
                  </a:cubicBezTo>
                  <a:lnTo>
                    <a:pt x="601" y="4198"/>
                  </a:lnTo>
                  <a:cubicBezTo>
                    <a:pt x="1" y="4498"/>
                    <a:pt x="201" y="5399"/>
                    <a:pt x="868" y="5399"/>
                  </a:cubicBezTo>
                  <a:cubicBezTo>
                    <a:pt x="968" y="5399"/>
                    <a:pt x="1035" y="5365"/>
                    <a:pt x="1135" y="5332"/>
                  </a:cubicBezTo>
                  <a:lnTo>
                    <a:pt x="9808" y="1196"/>
                  </a:lnTo>
                  <a:cubicBezTo>
                    <a:pt x="10449" y="904"/>
                    <a:pt x="10122" y="1"/>
                    <a:pt x="954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6" name="Google Shape;4165;p95">
              <a:extLst>
                <a:ext uri="{FF2B5EF4-FFF2-40B4-BE49-F238E27FC236}">
                  <a16:creationId xmlns:a16="http://schemas.microsoft.com/office/drawing/2014/main" id="{E6A13343-2C41-5E49-0FAB-431A6A5829CE}"/>
                </a:ext>
              </a:extLst>
            </p:cNvPr>
            <p:cNvSpPr/>
            <p:nvPr/>
          </p:nvSpPr>
          <p:spPr>
            <a:xfrm>
              <a:off x="9332025" y="2929875"/>
              <a:ext cx="253475" cy="135300"/>
            </a:xfrm>
            <a:custGeom>
              <a:avLst/>
              <a:gdLst/>
              <a:ahLst/>
              <a:cxnLst/>
              <a:rect l="l" t="t" r="r" b="b"/>
              <a:pathLst>
                <a:path w="10139" h="5412" extrusionOk="0">
                  <a:moveTo>
                    <a:pt x="9245" y="0"/>
                  </a:moveTo>
                  <a:cubicBezTo>
                    <a:pt x="9150" y="0"/>
                    <a:pt x="9048" y="23"/>
                    <a:pt x="8940" y="74"/>
                  </a:cubicBezTo>
                  <a:lnTo>
                    <a:pt x="568" y="4244"/>
                  </a:lnTo>
                  <a:cubicBezTo>
                    <a:pt x="1" y="4544"/>
                    <a:pt x="201" y="5411"/>
                    <a:pt x="868" y="5411"/>
                  </a:cubicBezTo>
                  <a:cubicBezTo>
                    <a:pt x="968" y="5411"/>
                    <a:pt x="1035" y="5411"/>
                    <a:pt x="1135" y="5344"/>
                  </a:cubicBezTo>
                  <a:lnTo>
                    <a:pt x="9507" y="1175"/>
                  </a:lnTo>
                  <a:cubicBezTo>
                    <a:pt x="10139" y="859"/>
                    <a:pt x="9832" y="0"/>
                    <a:pt x="9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7" name="Google Shape;4166;p95">
              <a:extLst>
                <a:ext uri="{FF2B5EF4-FFF2-40B4-BE49-F238E27FC236}">
                  <a16:creationId xmlns:a16="http://schemas.microsoft.com/office/drawing/2014/main" id="{6E003C5D-6F99-EE61-F483-7A6D3A621D9C}"/>
                </a:ext>
              </a:extLst>
            </p:cNvPr>
            <p:cNvSpPr/>
            <p:nvPr/>
          </p:nvSpPr>
          <p:spPr>
            <a:xfrm>
              <a:off x="9305350" y="2816175"/>
              <a:ext cx="167450" cy="93875"/>
            </a:xfrm>
            <a:custGeom>
              <a:avLst/>
              <a:gdLst/>
              <a:ahLst/>
              <a:cxnLst/>
              <a:rect l="l" t="t" r="r" b="b"/>
              <a:pathLst>
                <a:path w="6698" h="3755" extrusionOk="0">
                  <a:moveTo>
                    <a:pt x="5823" y="1"/>
                  </a:moveTo>
                  <a:cubicBezTo>
                    <a:pt x="5724" y="1"/>
                    <a:pt x="5617" y="27"/>
                    <a:pt x="5504" y="85"/>
                  </a:cubicBezTo>
                  <a:lnTo>
                    <a:pt x="567" y="2587"/>
                  </a:lnTo>
                  <a:cubicBezTo>
                    <a:pt x="0" y="2887"/>
                    <a:pt x="200" y="3755"/>
                    <a:pt x="868" y="3755"/>
                  </a:cubicBezTo>
                  <a:cubicBezTo>
                    <a:pt x="968" y="3755"/>
                    <a:pt x="1068" y="3721"/>
                    <a:pt x="1134" y="3688"/>
                  </a:cubicBezTo>
                  <a:lnTo>
                    <a:pt x="6071" y="1186"/>
                  </a:lnTo>
                  <a:cubicBezTo>
                    <a:pt x="6698" y="873"/>
                    <a:pt x="6401" y="1"/>
                    <a:pt x="5823"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8" name="Google Shape;4167;p95">
              <a:extLst>
                <a:ext uri="{FF2B5EF4-FFF2-40B4-BE49-F238E27FC236}">
                  <a16:creationId xmlns:a16="http://schemas.microsoft.com/office/drawing/2014/main" id="{085C5BA0-0875-67C1-B4D0-2BC43175E36F}"/>
                </a:ext>
              </a:extLst>
            </p:cNvPr>
            <p:cNvSpPr/>
            <p:nvPr/>
          </p:nvSpPr>
          <p:spPr>
            <a:xfrm>
              <a:off x="9427100" y="3236800"/>
              <a:ext cx="221025" cy="117725"/>
            </a:xfrm>
            <a:custGeom>
              <a:avLst/>
              <a:gdLst/>
              <a:ahLst/>
              <a:cxnLst/>
              <a:rect l="l" t="t" r="r" b="b"/>
              <a:pathLst>
                <a:path w="8841" h="4709" extrusionOk="0">
                  <a:moveTo>
                    <a:pt x="7937" y="0"/>
                  </a:moveTo>
                  <a:cubicBezTo>
                    <a:pt x="7844" y="0"/>
                    <a:pt x="7744" y="22"/>
                    <a:pt x="7639" y="72"/>
                  </a:cubicBezTo>
                  <a:lnTo>
                    <a:pt x="601" y="3541"/>
                  </a:lnTo>
                  <a:cubicBezTo>
                    <a:pt x="0" y="3808"/>
                    <a:pt x="201" y="4709"/>
                    <a:pt x="868" y="4709"/>
                  </a:cubicBezTo>
                  <a:cubicBezTo>
                    <a:pt x="968" y="4709"/>
                    <a:pt x="1068" y="4676"/>
                    <a:pt x="1135" y="4642"/>
                  </a:cubicBezTo>
                  <a:lnTo>
                    <a:pt x="8206" y="1206"/>
                  </a:lnTo>
                  <a:cubicBezTo>
                    <a:pt x="8840" y="890"/>
                    <a:pt x="8528" y="0"/>
                    <a:pt x="7937"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9" name="Google Shape;4168;p95">
              <a:extLst>
                <a:ext uri="{FF2B5EF4-FFF2-40B4-BE49-F238E27FC236}">
                  <a16:creationId xmlns:a16="http://schemas.microsoft.com/office/drawing/2014/main" id="{D6C93A9C-6B91-21B0-F2C5-B897597FD9D8}"/>
                </a:ext>
              </a:extLst>
            </p:cNvPr>
            <p:cNvSpPr/>
            <p:nvPr/>
          </p:nvSpPr>
          <p:spPr>
            <a:xfrm>
              <a:off x="9149925" y="2478050"/>
              <a:ext cx="373100" cy="190150"/>
            </a:xfrm>
            <a:custGeom>
              <a:avLst/>
              <a:gdLst/>
              <a:ahLst/>
              <a:cxnLst/>
              <a:rect l="l" t="t" r="r" b="b"/>
              <a:pathLst>
                <a:path w="14924" h="7606" extrusionOk="0">
                  <a:moveTo>
                    <a:pt x="623" y="1"/>
                  </a:moveTo>
                  <a:cubicBezTo>
                    <a:pt x="236" y="1"/>
                    <a:pt x="0" y="604"/>
                    <a:pt x="480" y="801"/>
                  </a:cubicBezTo>
                  <a:lnTo>
                    <a:pt x="14156" y="7573"/>
                  </a:lnTo>
                  <a:cubicBezTo>
                    <a:pt x="14223" y="7606"/>
                    <a:pt x="14290" y="7606"/>
                    <a:pt x="14356" y="7606"/>
                  </a:cubicBezTo>
                  <a:cubicBezTo>
                    <a:pt x="14790" y="7606"/>
                    <a:pt x="14923" y="7006"/>
                    <a:pt x="14523" y="6805"/>
                  </a:cubicBezTo>
                  <a:lnTo>
                    <a:pt x="847" y="67"/>
                  </a:lnTo>
                  <a:cubicBezTo>
                    <a:pt x="769" y="21"/>
                    <a:pt x="694" y="1"/>
                    <a:pt x="623"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0" name="Google Shape;4169;p95">
              <a:extLst>
                <a:ext uri="{FF2B5EF4-FFF2-40B4-BE49-F238E27FC236}">
                  <a16:creationId xmlns:a16="http://schemas.microsoft.com/office/drawing/2014/main" id="{2756422A-0DC4-CC56-9A17-CCE74535A85C}"/>
                </a:ext>
              </a:extLst>
            </p:cNvPr>
            <p:cNvSpPr/>
            <p:nvPr/>
          </p:nvSpPr>
          <p:spPr>
            <a:xfrm>
              <a:off x="9130475" y="2302375"/>
              <a:ext cx="494300" cy="252425"/>
            </a:xfrm>
            <a:custGeom>
              <a:avLst/>
              <a:gdLst/>
              <a:ahLst/>
              <a:cxnLst/>
              <a:rect l="l" t="t" r="r" b="b"/>
              <a:pathLst>
                <a:path w="19772" h="10097" extrusionOk="0">
                  <a:moveTo>
                    <a:pt x="605" y="0"/>
                  </a:moveTo>
                  <a:cubicBezTo>
                    <a:pt x="203" y="0"/>
                    <a:pt x="1" y="595"/>
                    <a:pt x="457" y="823"/>
                  </a:cubicBezTo>
                  <a:lnTo>
                    <a:pt x="18970" y="10063"/>
                  </a:lnTo>
                  <a:cubicBezTo>
                    <a:pt x="19037" y="10063"/>
                    <a:pt x="19104" y="10096"/>
                    <a:pt x="19171" y="10096"/>
                  </a:cubicBezTo>
                  <a:cubicBezTo>
                    <a:pt x="19604" y="10096"/>
                    <a:pt x="19771" y="9496"/>
                    <a:pt x="19371" y="9296"/>
                  </a:cubicBezTo>
                  <a:lnTo>
                    <a:pt x="824" y="56"/>
                  </a:lnTo>
                  <a:cubicBezTo>
                    <a:pt x="747" y="17"/>
                    <a:pt x="673" y="0"/>
                    <a:pt x="605"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1" name="Google Shape;4170;p95">
              <a:extLst>
                <a:ext uri="{FF2B5EF4-FFF2-40B4-BE49-F238E27FC236}">
                  <a16:creationId xmlns:a16="http://schemas.microsoft.com/office/drawing/2014/main" id="{52311379-52EA-C76C-C009-1BF93BAA1AC8}"/>
                </a:ext>
              </a:extLst>
            </p:cNvPr>
            <p:cNvSpPr/>
            <p:nvPr/>
          </p:nvSpPr>
          <p:spPr>
            <a:xfrm>
              <a:off x="9197200" y="2152250"/>
              <a:ext cx="473425" cy="241600"/>
            </a:xfrm>
            <a:custGeom>
              <a:avLst/>
              <a:gdLst/>
              <a:ahLst/>
              <a:cxnLst/>
              <a:rect l="l" t="t" r="r" b="b"/>
              <a:pathLst>
                <a:path w="18937" h="9664" extrusionOk="0">
                  <a:moveTo>
                    <a:pt x="615" y="1"/>
                  </a:moveTo>
                  <a:cubicBezTo>
                    <a:pt x="227" y="1"/>
                    <a:pt x="0" y="591"/>
                    <a:pt x="457" y="790"/>
                  </a:cubicBezTo>
                  <a:lnTo>
                    <a:pt x="18169" y="9630"/>
                  </a:lnTo>
                  <a:cubicBezTo>
                    <a:pt x="18203" y="9663"/>
                    <a:pt x="18270" y="9663"/>
                    <a:pt x="18336" y="9663"/>
                  </a:cubicBezTo>
                  <a:cubicBezTo>
                    <a:pt x="18770" y="9663"/>
                    <a:pt x="18937" y="9063"/>
                    <a:pt x="18536" y="8863"/>
                  </a:cubicBezTo>
                  <a:lnTo>
                    <a:pt x="824" y="57"/>
                  </a:lnTo>
                  <a:cubicBezTo>
                    <a:pt x="751" y="18"/>
                    <a:pt x="681" y="1"/>
                    <a:pt x="615"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2" name="Google Shape;4171;p95">
              <a:extLst>
                <a:ext uri="{FF2B5EF4-FFF2-40B4-BE49-F238E27FC236}">
                  <a16:creationId xmlns:a16="http://schemas.microsoft.com/office/drawing/2014/main" id="{31AFA260-50F2-F720-A6B7-7296EDC29F63}"/>
                </a:ext>
              </a:extLst>
            </p:cNvPr>
            <p:cNvSpPr/>
            <p:nvPr/>
          </p:nvSpPr>
          <p:spPr>
            <a:xfrm>
              <a:off x="9303950" y="2040525"/>
              <a:ext cx="343275" cy="177375"/>
            </a:xfrm>
            <a:custGeom>
              <a:avLst/>
              <a:gdLst/>
              <a:ahLst/>
              <a:cxnLst/>
              <a:rect l="l" t="t" r="r" b="b"/>
              <a:pathLst>
                <a:path w="13731" h="7095" extrusionOk="0">
                  <a:moveTo>
                    <a:pt x="615" y="0"/>
                  </a:moveTo>
                  <a:cubicBezTo>
                    <a:pt x="227" y="0"/>
                    <a:pt x="0" y="590"/>
                    <a:pt x="457" y="790"/>
                  </a:cubicBezTo>
                  <a:lnTo>
                    <a:pt x="12965" y="7061"/>
                  </a:lnTo>
                  <a:cubicBezTo>
                    <a:pt x="13024" y="7090"/>
                    <a:pt x="13082" y="7094"/>
                    <a:pt x="13141" y="7094"/>
                  </a:cubicBezTo>
                  <a:lnTo>
                    <a:pt x="13141" y="7094"/>
                  </a:lnTo>
                  <a:cubicBezTo>
                    <a:pt x="13601" y="7087"/>
                    <a:pt x="13730" y="6492"/>
                    <a:pt x="13332" y="6294"/>
                  </a:cubicBezTo>
                  <a:lnTo>
                    <a:pt x="823" y="56"/>
                  </a:lnTo>
                  <a:cubicBezTo>
                    <a:pt x="751" y="17"/>
                    <a:pt x="681" y="0"/>
                    <a:pt x="615" y="0"/>
                  </a:cubicBezTo>
                  <a:close/>
                  <a:moveTo>
                    <a:pt x="13141" y="7094"/>
                  </a:moveTo>
                  <a:lnTo>
                    <a:pt x="13141" y="7094"/>
                  </a:lnTo>
                  <a:cubicBezTo>
                    <a:pt x="13138" y="7094"/>
                    <a:pt x="13135" y="7094"/>
                    <a:pt x="13132" y="7094"/>
                  </a:cubicBezTo>
                  <a:lnTo>
                    <a:pt x="13166" y="7094"/>
                  </a:lnTo>
                  <a:cubicBezTo>
                    <a:pt x="13157" y="7094"/>
                    <a:pt x="13149" y="7094"/>
                    <a:pt x="13141" y="7094"/>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3" name="Google Shape;4172;p95">
              <a:extLst>
                <a:ext uri="{FF2B5EF4-FFF2-40B4-BE49-F238E27FC236}">
                  <a16:creationId xmlns:a16="http://schemas.microsoft.com/office/drawing/2014/main" id="{47E314CD-2D9E-E1CA-25CC-D88AE20A37D5}"/>
                </a:ext>
              </a:extLst>
            </p:cNvPr>
            <p:cNvSpPr/>
            <p:nvPr/>
          </p:nvSpPr>
          <p:spPr>
            <a:xfrm>
              <a:off x="9290525" y="2032300"/>
              <a:ext cx="207475" cy="112200"/>
            </a:xfrm>
            <a:custGeom>
              <a:avLst/>
              <a:gdLst/>
              <a:ahLst/>
              <a:cxnLst/>
              <a:rect l="l" t="t" r="r" b="b"/>
              <a:pathLst>
                <a:path w="8299" h="4488" extrusionOk="0">
                  <a:moveTo>
                    <a:pt x="885" y="0"/>
                  </a:moveTo>
                  <a:cubicBezTo>
                    <a:pt x="322" y="0"/>
                    <a:pt x="0" y="872"/>
                    <a:pt x="627" y="1185"/>
                  </a:cubicBezTo>
                  <a:lnTo>
                    <a:pt x="7131" y="4421"/>
                  </a:lnTo>
                  <a:cubicBezTo>
                    <a:pt x="7231" y="4454"/>
                    <a:pt x="7331" y="4488"/>
                    <a:pt x="7431" y="4488"/>
                  </a:cubicBezTo>
                  <a:cubicBezTo>
                    <a:pt x="8065" y="4488"/>
                    <a:pt x="8299" y="3587"/>
                    <a:pt x="7698" y="3320"/>
                  </a:cubicBezTo>
                  <a:lnTo>
                    <a:pt x="1194" y="85"/>
                  </a:lnTo>
                  <a:cubicBezTo>
                    <a:pt x="1086" y="26"/>
                    <a:pt x="982" y="0"/>
                    <a:pt x="88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4" name="Google Shape;4173;p95">
              <a:extLst>
                <a:ext uri="{FF2B5EF4-FFF2-40B4-BE49-F238E27FC236}">
                  <a16:creationId xmlns:a16="http://schemas.microsoft.com/office/drawing/2014/main" id="{46B88157-45D1-4F1F-2A48-BA8979F42FDA}"/>
                </a:ext>
              </a:extLst>
            </p:cNvPr>
            <p:cNvSpPr/>
            <p:nvPr/>
          </p:nvSpPr>
          <p:spPr>
            <a:xfrm>
              <a:off x="9190250" y="2146850"/>
              <a:ext cx="247725" cy="132750"/>
            </a:xfrm>
            <a:custGeom>
              <a:avLst/>
              <a:gdLst/>
              <a:ahLst/>
              <a:cxnLst/>
              <a:rect l="l" t="t" r="r" b="b"/>
              <a:pathLst>
                <a:path w="9909" h="5310" extrusionOk="0">
                  <a:moveTo>
                    <a:pt x="904" y="0"/>
                  </a:moveTo>
                  <a:cubicBezTo>
                    <a:pt x="313" y="0"/>
                    <a:pt x="1" y="890"/>
                    <a:pt x="635" y="1207"/>
                  </a:cubicBezTo>
                  <a:lnTo>
                    <a:pt x="8741" y="5243"/>
                  </a:lnTo>
                  <a:cubicBezTo>
                    <a:pt x="8841" y="5276"/>
                    <a:pt x="8941" y="5276"/>
                    <a:pt x="9041" y="5310"/>
                  </a:cubicBezTo>
                  <a:cubicBezTo>
                    <a:pt x="9708" y="5310"/>
                    <a:pt x="9908" y="4409"/>
                    <a:pt x="9308" y="4142"/>
                  </a:cubicBezTo>
                  <a:lnTo>
                    <a:pt x="1202" y="72"/>
                  </a:lnTo>
                  <a:cubicBezTo>
                    <a:pt x="1097" y="22"/>
                    <a:pt x="997" y="0"/>
                    <a:pt x="90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5" name="Google Shape;4174;p95">
              <a:extLst>
                <a:ext uri="{FF2B5EF4-FFF2-40B4-BE49-F238E27FC236}">
                  <a16:creationId xmlns:a16="http://schemas.microsoft.com/office/drawing/2014/main" id="{CBDF233E-D456-AB94-632C-214E4C6C9D95}"/>
                </a:ext>
              </a:extLst>
            </p:cNvPr>
            <p:cNvSpPr/>
            <p:nvPr/>
          </p:nvSpPr>
          <p:spPr>
            <a:xfrm>
              <a:off x="9121225" y="2297750"/>
              <a:ext cx="229175" cy="123625"/>
            </a:xfrm>
            <a:custGeom>
              <a:avLst/>
              <a:gdLst/>
              <a:ahLst/>
              <a:cxnLst/>
              <a:rect l="l" t="t" r="r" b="b"/>
              <a:pathLst>
                <a:path w="9167" h="4945" extrusionOk="0">
                  <a:moveTo>
                    <a:pt x="900" y="0"/>
                  </a:moveTo>
                  <a:cubicBezTo>
                    <a:pt x="328" y="0"/>
                    <a:pt x="0" y="864"/>
                    <a:pt x="660" y="1208"/>
                  </a:cubicBezTo>
                  <a:lnTo>
                    <a:pt x="8032" y="4878"/>
                  </a:lnTo>
                  <a:cubicBezTo>
                    <a:pt x="8132" y="4911"/>
                    <a:pt x="8199" y="4944"/>
                    <a:pt x="8299" y="4944"/>
                  </a:cubicBezTo>
                  <a:cubicBezTo>
                    <a:pt x="8966" y="4944"/>
                    <a:pt x="9167" y="4044"/>
                    <a:pt x="8599" y="3743"/>
                  </a:cubicBezTo>
                  <a:lnTo>
                    <a:pt x="1194" y="74"/>
                  </a:lnTo>
                  <a:cubicBezTo>
                    <a:pt x="1092" y="23"/>
                    <a:pt x="993" y="0"/>
                    <a:pt x="900"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6" name="Google Shape;4175;p95">
              <a:extLst>
                <a:ext uri="{FF2B5EF4-FFF2-40B4-BE49-F238E27FC236}">
                  <a16:creationId xmlns:a16="http://schemas.microsoft.com/office/drawing/2014/main" id="{29FD1750-7133-6A6D-513C-5F0F7D4D8B9A}"/>
                </a:ext>
              </a:extLst>
            </p:cNvPr>
            <p:cNvSpPr/>
            <p:nvPr/>
          </p:nvSpPr>
          <p:spPr>
            <a:xfrm>
              <a:off x="9143550" y="2472925"/>
              <a:ext cx="201850" cy="109400"/>
            </a:xfrm>
            <a:custGeom>
              <a:avLst/>
              <a:gdLst/>
              <a:ahLst/>
              <a:cxnLst/>
              <a:rect l="l" t="t" r="r" b="b"/>
              <a:pathLst>
                <a:path w="8074" h="4376" extrusionOk="0">
                  <a:moveTo>
                    <a:pt x="914" y="0"/>
                  </a:moveTo>
                  <a:cubicBezTo>
                    <a:pt x="338" y="0"/>
                    <a:pt x="1" y="889"/>
                    <a:pt x="635" y="1206"/>
                  </a:cubicBezTo>
                  <a:lnTo>
                    <a:pt x="6939" y="4308"/>
                  </a:lnTo>
                  <a:cubicBezTo>
                    <a:pt x="7006" y="4342"/>
                    <a:pt x="7106" y="4375"/>
                    <a:pt x="7206" y="4375"/>
                  </a:cubicBezTo>
                  <a:cubicBezTo>
                    <a:pt x="7873" y="4375"/>
                    <a:pt x="8073" y="3475"/>
                    <a:pt x="7473" y="3174"/>
                  </a:cubicBezTo>
                  <a:lnTo>
                    <a:pt x="1202" y="72"/>
                  </a:lnTo>
                  <a:cubicBezTo>
                    <a:pt x="1102" y="22"/>
                    <a:pt x="1005" y="0"/>
                    <a:pt x="91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7" name="Google Shape;4176;p95">
              <a:extLst>
                <a:ext uri="{FF2B5EF4-FFF2-40B4-BE49-F238E27FC236}">
                  <a16:creationId xmlns:a16="http://schemas.microsoft.com/office/drawing/2014/main" id="{9F5A5657-6DA7-4728-1E4D-727273580B5B}"/>
                </a:ext>
              </a:extLst>
            </p:cNvPr>
            <p:cNvSpPr/>
            <p:nvPr/>
          </p:nvSpPr>
          <p:spPr>
            <a:xfrm>
              <a:off x="9222975" y="3691050"/>
              <a:ext cx="352050" cy="104725"/>
            </a:xfrm>
            <a:custGeom>
              <a:avLst/>
              <a:gdLst/>
              <a:ahLst/>
              <a:cxnLst/>
              <a:rect l="l" t="t" r="r" b="b"/>
              <a:pathLst>
                <a:path w="14082" h="4189" extrusionOk="0">
                  <a:moveTo>
                    <a:pt x="577" y="0"/>
                  </a:moveTo>
                  <a:cubicBezTo>
                    <a:pt x="133" y="0"/>
                    <a:pt x="0" y="693"/>
                    <a:pt x="493" y="816"/>
                  </a:cubicBezTo>
                  <a:lnTo>
                    <a:pt x="13336" y="4152"/>
                  </a:lnTo>
                  <a:lnTo>
                    <a:pt x="13436" y="4152"/>
                  </a:lnTo>
                  <a:lnTo>
                    <a:pt x="13436" y="4185"/>
                  </a:lnTo>
                  <a:cubicBezTo>
                    <a:pt x="13458" y="4188"/>
                    <a:pt x="13479" y="4189"/>
                    <a:pt x="13499" y="4189"/>
                  </a:cubicBezTo>
                  <a:cubicBezTo>
                    <a:pt x="14010" y="4189"/>
                    <a:pt x="14081" y="3415"/>
                    <a:pt x="13536" y="3351"/>
                  </a:cubicBezTo>
                  <a:lnTo>
                    <a:pt x="693" y="15"/>
                  </a:lnTo>
                  <a:cubicBezTo>
                    <a:pt x="653" y="5"/>
                    <a:pt x="614" y="0"/>
                    <a:pt x="57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8" name="Google Shape;4177;p95">
              <a:extLst>
                <a:ext uri="{FF2B5EF4-FFF2-40B4-BE49-F238E27FC236}">
                  <a16:creationId xmlns:a16="http://schemas.microsoft.com/office/drawing/2014/main" id="{DBBAEA18-16DF-2F70-C77F-1CB70CE7A75E}"/>
                </a:ext>
              </a:extLst>
            </p:cNvPr>
            <p:cNvSpPr/>
            <p:nvPr/>
          </p:nvSpPr>
          <p:spPr>
            <a:xfrm>
              <a:off x="9118475" y="3844650"/>
              <a:ext cx="507450" cy="137925"/>
            </a:xfrm>
            <a:custGeom>
              <a:avLst/>
              <a:gdLst/>
              <a:ahLst/>
              <a:cxnLst/>
              <a:rect l="l" t="t" r="r" b="b"/>
              <a:pathLst>
                <a:path w="20298" h="5517" extrusionOk="0">
                  <a:moveTo>
                    <a:pt x="582" y="0"/>
                  </a:moveTo>
                  <a:cubicBezTo>
                    <a:pt x="148" y="0"/>
                    <a:pt x="0" y="684"/>
                    <a:pt x="470" y="810"/>
                  </a:cubicBezTo>
                  <a:lnTo>
                    <a:pt x="19551" y="5513"/>
                  </a:lnTo>
                  <a:lnTo>
                    <a:pt x="19684" y="5513"/>
                  </a:lnTo>
                  <a:cubicBezTo>
                    <a:pt x="19704" y="5516"/>
                    <a:pt x="19724" y="5517"/>
                    <a:pt x="19744" y="5517"/>
                  </a:cubicBezTo>
                  <a:cubicBezTo>
                    <a:pt x="20224" y="5517"/>
                    <a:pt x="20297" y="4743"/>
                    <a:pt x="19784" y="4679"/>
                  </a:cubicBezTo>
                  <a:lnTo>
                    <a:pt x="670" y="9"/>
                  </a:lnTo>
                  <a:cubicBezTo>
                    <a:pt x="640" y="3"/>
                    <a:pt x="611" y="0"/>
                    <a:pt x="58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9" name="Google Shape;4178;p95">
              <a:extLst>
                <a:ext uri="{FF2B5EF4-FFF2-40B4-BE49-F238E27FC236}">
                  <a16:creationId xmlns:a16="http://schemas.microsoft.com/office/drawing/2014/main" id="{3668BD49-7D33-E87B-B250-792D47257E9C}"/>
                </a:ext>
              </a:extLst>
            </p:cNvPr>
            <p:cNvSpPr/>
            <p:nvPr/>
          </p:nvSpPr>
          <p:spPr>
            <a:xfrm>
              <a:off x="9263900" y="1734800"/>
              <a:ext cx="374250" cy="85325"/>
            </a:xfrm>
            <a:custGeom>
              <a:avLst/>
              <a:gdLst/>
              <a:ahLst/>
              <a:cxnLst/>
              <a:rect l="l" t="t" r="r" b="b"/>
              <a:pathLst>
                <a:path w="14970" h="3413" extrusionOk="0">
                  <a:moveTo>
                    <a:pt x="14387" y="1"/>
                  </a:moveTo>
                  <a:cubicBezTo>
                    <a:pt x="14360" y="1"/>
                    <a:pt x="14331" y="4"/>
                    <a:pt x="14301" y="9"/>
                  </a:cubicBezTo>
                  <a:lnTo>
                    <a:pt x="524" y="2578"/>
                  </a:lnTo>
                  <a:cubicBezTo>
                    <a:pt x="1" y="2610"/>
                    <a:pt x="55" y="3413"/>
                    <a:pt x="591" y="3413"/>
                  </a:cubicBezTo>
                  <a:cubicBezTo>
                    <a:pt x="602" y="3413"/>
                    <a:pt x="613" y="3412"/>
                    <a:pt x="624" y="3412"/>
                  </a:cubicBezTo>
                  <a:lnTo>
                    <a:pt x="691" y="3412"/>
                  </a:lnTo>
                  <a:lnTo>
                    <a:pt x="14434" y="843"/>
                  </a:lnTo>
                  <a:cubicBezTo>
                    <a:pt x="14969" y="749"/>
                    <a:pt x="14851" y="1"/>
                    <a:pt x="1438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0" name="Google Shape;4179;p95">
              <a:extLst>
                <a:ext uri="{FF2B5EF4-FFF2-40B4-BE49-F238E27FC236}">
                  <a16:creationId xmlns:a16="http://schemas.microsoft.com/office/drawing/2014/main" id="{3F0839D5-C6D5-1406-434D-8E3616DC9CB3}"/>
                </a:ext>
              </a:extLst>
            </p:cNvPr>
            <p:cNvSpPr/>
            <p:nvPr/>
          </p:nvSpPr>
          <p:spPr>
            <a:xfrm>
              <a:off x="9169700" y="1534675"/>
              <a:ext cx="528475" cy="119500"/>
            </a:xfrm>
            <a:custGeom>
              <a:avLst/>
              <a:gdLst/>
              <a:ahLst/>
              <a:cxnLst/>
              <a:rect l="l" t="t" r="r" b="b"/>
              <a:pathLst>
                <a:path w="21139" h="4780" extrusionOk="0">
                  <a:moveTo>
                    <a:pt x="20557" y="0"/>
                  </a:moveTo>
                  <a:cubicBezTo>
                    <a:pt x="20529" y="0"/>
                    <a:pt x="20500" y="3"/>
                    <a:pt x="20470" y="9"/>
                  </a:cubicBezTo>
                  <a:lnTo>
                    <a:pt x="556" y="3945"/>
                  </a:lnTo>
                  <a:cubicBezTo>
                    <a:pt x="0" y="3977"/>
                    <a:pt x="53" y="4780"/>
                    <a:pt x="590" y="4780"/>
                  </a:cubicBezTo>
                  <a:cubicBezTo>
                    <a:pt x="601" y="4780"/>
                    <a:pt x="612" y="4779"/>
                    <a:pt x="623" y="4779"/>
                  </a:cubicBezTo>
                  <a:lnTo>
                    <a:pt x="723" y="4779"/>
                  </a:lnTo>
                  <a:lnTo>
                    <a:pt x="20604" y="842"/>
                  </a:lnTo>
                  <a:cubicBezTo>
                    <a:pt x="21139" y="748"/>
                    <a:pt x="21021" y="0"/>
                    <a:pt x="2055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1" name="Google Shape;4180;p95">
              <a:extLst>
                <a:ext uri="{FF2B5EF4-FFF2-40B4-BE49-F238E27FC236}">
                  <a16:creationId xmlns:a16="http://schemas.microsoft.com/office/drawing/2014/main" id="{E90317C0-67E1-3E79-796A-1540BF770403}"/>
                </a:ext>
              </a:extLst>
            </p:cNvPr>
            <p:cNvSpPr/>
            <p:nvPr/>
          </p:nvSpPr>
          <p:spPr>
            <a:xfrm>
              <a:off x="9476850" y="1529725"/>
              <a:ext cx="228000" cy="67775"/>
            </a:xfrm>
            <a:custGeom>
              <a:avLst/>
              <a:gdLst/>
              <a:ahLst/>
              <a:cxnLst/>
              <a:rect l="l" t="t" r="r" b="b"/>
              <a:pathLst>
                <a:path w="9120" h="2711" extrusionOk="0">
                  <a:moveTo>
                    <a:pt x="8245" y="0"/>
                  </a:moveTo>
                  <a:cubicBezTo>
                    <a:pt x="8215" y="0"/>
                    <a:pt x="8183" y="2"/>
                    <a:pt x="8151" y="6"/>
                  </a:cubicBezTo>
                  <a:lnTo>
                    <a:pt x="812" y="1441"/>
                  </a:lnTo>
                  <a:cubicBezTo>
                    <a:pt x="0" y="1538"/>
                    <a:pt x="106" y="2711"/>
                    <a:pt x="882" y="2711"/>
                  </a:cubicBezTo>
                  <a:cubicBezTo>
                    <a:pt x="902" y="2711"/>
                    <a:pt x="924" y="2710"/>
                    <a:pt x="946" y="2708"/>
                  </a:cubicBezTo>
                  <a:lnTo>
                    <a:pt x="1046" y="2675"/>
                  </a:lnTo>
                  <a:lnTo>
                    <a:pt x="8384" y="1241"/>
                  </a:lnTo>
                  <a:cubicBezTo>
                    <a:pt x="9119" y="1049"/>
                    <a:pt x="8936" y="0"/>
                    <a:pt x="8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2" name="Google Shape;4181;p95">
              <a:extLst>
                <a:ext uri="{FF2B5EF4-FFF2-40B4-BE49-F238E27FC236}">
                  <a16:creationId xmlns:a16="http://schemas.microsoft.com/office/drawing/2014/main" id="{FA564FA4-9286-18AE-6AB5-8E3521404CFE}"/>
                </a:ext>
              </a:extLst>
            </p:cNvPr>
            <p:cNvSpPr/>
            <p:nvPr/>
          </p:nvSpPr>
          <p:spPr>
            <a:xfrm>
              <a:off x="9443500" y="1728925"/>
              <a:ext cx="201925" cy="61225"/>
            </a:xfrm>
            <a:custGeom>
              <a:avLst/>
              <a:gdLst/>
              <a:ahLst/>
              <a:cxnLst/>
              <a:rect l="l" t="t" r="r" b="b"/>
              <a:pathLst>
                <a:path w="8077" h="2449" extrusionOk="0">
                  <a:moveTo>
                    <a:pt x="7202" y="1"/>
                  </a:moveTo>
                  <a:cubicBezTo>
                    <a:pt x="7164" y="1"/>
                    <a:pt x="7124" y="4"/>
                    <a:pt x="7083" y="11"/>
                  </a:cubicBezTo>
                  <a:lnTo>
                    <a:pt x="812" y="1178"/>
                  </a:lnTo>
                  <a:cubicBezTo>
                    <a:pt x="0" y="1276"/>
                    <a:pt x="105" y="2448"/>
                    <a:pt x="881" y="2448"/>
                  </a:cubicBezTo>
                  <a:cubicBezTo>
                    <a:pt x="902" y="2448"/>
                    <a:pt x="924" y="2448"/>
                    <a:pt x="946" y="2446"/>
                  </a:cubicBezTo>
                  <a:lnTo>
                    <a:pt x="1046" y="2412"/>
                  </a:lnTo>
                  <a:lnTo>
                    <a:pt x="7317" y="1245"/>
                  </a:lnTo>
                  <a:cubicBezTo>
                    <a:pt x="8076" y="1118"/>
                    <a:pt x="7905" y="1"/>
                    <a:pt x="7202"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3" name="Google Shape;4182;p95">
              <a:extLst>
                <a:ext uri="{FF2B5EF4-FFF2-40B4-BE49-F238E27FC236}">
                  <a16:creationId xmlns:a16="http://schemas.microsoft.com/office/drawing/2014/main" id="{8E617D06-F997-78C8-2CB8-E9FB32A1D711}"/>
                </a:ext>
              </a:extLst>
            </p:cNvPr>
            <p:cNvSpPr/>
            <p:nvPr/>
          </p:nvSpPr>
          <p:spPr>
            <a:xfrm>
              <a:off x="9206800" y="3682525"/>
              <a:ext cx="200350" cy="70775"/>
            </a:xfrm>
            <a:custGeom>
              <a:avLst/>
              <a:gdLst/>
              <a:ahLst/>
              <a:cxnLst/>
              <a:rect l="l" t="t" r="r" b="b"/>
              <a:pathLst>
                <a:path w="8014" h="2831" extrusionOk="0">
                  <a:moveTo>
                    <a:pt x="866" y="0"/>
                  </a:moveTo>
                  <a:cubicBezTo>
                    <a:pt x="200" y="0"/>
                    <a:pt x="1" y="1039"/>
                    <a:pt x="740" y="1224"/>
                  </a:cubicBezTo>
                  <a:lnTo>
                    <a:pt x="6911" y="2791"/>
                  </a:lnTo>
                  <a:lnTo>
                    <a:pt x="7078" y="2791"/>
                  </a:lnTo>
                  <a:lnTo>
                    <a:pt x="7044" y="2825"/>
                  </a:lnTo>
                  <a:cubicBezTo>
                    <a:pt x="7076" y="2829"/>
                    <a:pt x="7107" y="2830"/>
                    <a:pt x="7136" y="2830"/>
                  </a:cubicBezTo>
                  <a:cubicBezTo>
                    <a:pt x="7890" y="2830"/>
                    <a:pt x="8014" y="1653"/>
                    <a:pt x="7211" y="1557"/>
                  </a:cubicBezTo>
                  <a:lnTo>
                    <a:pt x="1040" y="23"/>
                  </a:lnTo>
                  <a:cubicBezTo>
                    <a:pt x="979" y="7"/>
                    <a:pt x="921" y="0"/>
                    <a:pt x="866"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4" name="Google Shape;4183;p95">
              <a:extLst>
                <a:ext uri="{FF2B5EF4-FFF2-40B4-BE49-F238E27FC236}">
                  <a16:creationId xmlns:a16="http://schemas.microsoft.com/office/drawing/2014/main" id="{D9CDF302-1CE0-0737-8211-29037403C6B5}"/>
                </a:ext>
              </a:extLst>
            </p:cNvPr>
            <p:cNvSpPr/>
            <p:nvPr/>
          </p:nvSpPr>
          <p:spPr>
            <a:xfrm>
              <a:off x="9106700" y="3838475"/>
              <a:ext cx="275425" cy="89950"/>
            </a:xfrm>
            <a:custGeom>
              <a:avLst/>
              <a:gdLst/>
              <a:ahLst/>
              <a:cxnLst/>
              <a:rect l="l" t="t" r="r" b="b"/>
              <a:pathLst>
                <a:path w="11017" h="3598" extrusionOk="0">
                  <a:moveTo>
                    <a:pt x="871" y="1"/>
                  </a:moveTo>
                  <a:cubicBezTo>
                    <a:pt x="202" y="1"/>
                    <a:pt x="0" y="1072"/>
                    <a:pt x="741" y="1257"/>
                  </a:cubicBezTo>
                  <a:lnTo>
                    <a:pt x="9914" y="3558"/>
                  </a:lnTo>
                  <a:lnTo>
                    <a:pt x="10081" y="3558"/>
                  </a:lnTo>
                  <a:lnTo>
                    <a:pt x="10081" y="3592"/>
                  </a:lnTo>
                  <a:cubicBezTo>
                    <a:pt x="10113" y="3596"/>
                    <a:pt x="10143" y="3597"/>
                    <a:pt x="10173" y="3597"/>
                  </a:cubicBezTo>
                  <a:cubicBezTo>
                    <a:pt x="10924" y="3597"/>
                    <a:pt x="11017" y="2420"/>
                    <a:pt x="10215" y="2324"/>
                  </a:cubicBezTo>
                  <a:lnTo>
                    <a:pt x="1041" y="23"/>
                  </a:lnTo>
                  <a:cubicBezTo>
                    <a:pt x="982" y="8"/>
                    <a:pt x="925" y="1"/>
                    <a:pt x="871"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grpSp>
      <p:sp>
        <p:nvSpPr>
          <p:cNvPr id="89" name="Rectangle: Rounded Corners 88">
            <a:extLst>
              <a:ext uri="{FF2B5EF4-FFF2-40B4-BE49-F238E27FC236}">
                <a16:creationId xmlns:a16="http://schemas.microsoft.com/office/drawing/2014/main" id="{634D5FDC-50B2-D513-7BC8-B57BF5C9A1CA}"/>
              </a:ext>
            </a:extLst>
          </p:cNvPr>
          <p:cNvSpPr/>
          <p:nvPr/>
        </p:nvSpPr>
        <p:spPr bwMode="auto">
          <a:xfrm>
            <a:off x="6118363" y="2606184"/>
            <a:ext cx="4330689"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Mapped file</a:t>
            </a:r>
          </a:p>
        </p:txBody>
      </p:sp>
      <p:cxnSp>
        <p:nvCxnSpPr>
          <p:cNvPr id="90" name="Straight Arrow Connector 89">
            <a:extLst>
              <a:ext uri="{FF2B5EF4-FFF2-40B4-BE49-F238E27FC236}">
                <a16:creationId xmlns:a16="http://schemas.microsoft.com/office/drawing/2014/main" id="{0B053A10-58B4-8772-945D-9B4B70190035}"/>
              </a:ext>
            </a:extLst>
          </p:cNvPr>
          <p:cNvCxnSpPr/>
          <p:nvPr/>
        </p:nvCxnSpPr>
        <p:spPr bwMode="auto">
          <a:xfrm>
            <a:off x="8400755" y="3211754"/>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91" name="Rectangle: Rounded Corners 90">
            <a:extLst>
              <a:ext uri="{FF2B5EF4-FFF2-40B4-BE49-F238E27FC236}">
                <a16:creationId xmlns:a16="http://schemas.microsoft.com/office/drawing/2014/main" id="{F5F4D54D-BE92-84FD-BC76-64A367FF861F}"/>
              </a:ext>
            </a:extLst>
          </p:cNvPr>
          <p:cNvSpPr/>
          <p:nvPr/>
        </p:nvSpPr>
        <p:spPr bwMode="auto">
          <a:xfrm>
            <a:off x="6097871" y="3774510"/>
            <a:ext cx="4330689"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Scaffolding</a:t>
            </a:r>
          </a:p>
        </p:txBody>
      </p:sp>
      <p:sp>
        <p:nvSpPr>
          <p:cNvPr id="92" name="Rectangle: Rounded Corners 91">
            <a:extLst>
              <a:ext uri="{FF2B5EF4-FFF2-40B4-BE49-F238E27FC236}">
                <a16:creationId xmlns:a16="http://schemas.microsoft.com/office/drawing/2014/main" id="{C897BD7A-43F7-0B4E-9462-76960FF205E8}"/>
              </a:ext>
            </a:extLst>
          </p:cNvPr>
          <p:cNvSpPr/>
          <p:nvPr/>
        </p:nvSpPr>
        <p:spPr bwMode="auto">
          <a:xfrm>
            <a:off x="6097871" y="4894264"/>
            <a:ext cx="4330689"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Report</a:t>
            </a:r>
          </a:p>
        </p:txBody>
      </p:sp>
      <p:cxnSp>
        <p:nvCxnSpPr>
          <p:cNvPr id="93" name="Straight Arrow Connector 92">
            <a:extLst>
              <a:ext uri="{FF2B5EF4-FFF2-40B4-BE49-F238E27FC236}">
                <a16:creationId xmlns:a16="http://schemas.microsoft.com/office/drawing/2014/main" id="{C63C2FD7-4943-E1FF-A418-AFEAEF69177F}"/>
              </a:ext>
            </a:extLst>
          </p:cNvPr>
          <p:cNvCxnSpPr/>
          <p:nvPr/>
        </p:nvCxnSpPr>
        <p:spPr bwMode="auto">
          <a:xfrm>
            <a:off x="8400997" y="4340893"/>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6" name="Rectangle: Rounded Corners 25">
            <a:extLst>
              <a:ext uri="{FF2B5EF4-FFF2-40B4-BE49-F238E27FC236}">
                <a16:creationId xmlns:a16="http://schemas.microsoft.com/office/drawing/2014/main" id="{35A960DD-A39D-53CF-02B8-41C6D44B7BE4}"/>
              </a:ext>
            </a:extLst>
          </p:cNvPr>
          <p:cNvSpPr/>
          <p:nvPr/>
        </p:nvSpPr>
        <p:spPr bwMode="auto">
          <a:xfrm>
            <a:off x="6147744" y="1464081"/>
            <a:ext cx="4330689"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Stage 1</a:t>
            </a:r>
          </a:p>
        </p:txBody>
      </p:sp>
      <p:cxnSp>
        <p:nvCxnSpPr>
          <p:cNvPr id="27" name="Straight Arrow Connector 26">
            <a:extLst>
              <a:ext uri="{FF2B5EF4-FFF2-40B4-BE49-F238E27FC236}">
                <a16:creationId xmlns:a16="http://schemas.microsoft.com/office/drawing/2014/main" id="{159C4CA4-3780-2B70-CFC1-098AD2CE6C48}"/>
              </a:ext>
            </a:extLst>
          </p:cNvPr>
          <p:cNvCxnSpPr/>
          <p:nvPr/>
        </p:nvCxnSpPr>
        <p:spPr bwMode="auto">
          <a:xfrm>
            <a:off x="8400755" y="2039936"/>
            <a:ext cx="0" cy="5842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pic>
        <p:nvPicPr>
          <p:cNvPr id="29" name="Picture 28">
            <a:extLst>
              <a:ext uri="{FF2B5EF4-FFF2-40B4-BE49-F238E27FC236}">
                <a16:creationId xmlns:a16="http://schemas.microsoft.com/office/drawing/2014/main" id="{45F66EB2-76D9-2D2A-FE07-AC1007BE70E1}"/>
              </a:ext>
            </a:extLst>
          </p:cNvPr>
          <p:cNvPicPr>
            <a:picLocks noChangeAspect="1"/>
          </p:cNvPicPr>
          <p:nvPr/>
        </p:nvPicPr>
        <p:blipFill>
          <a:blip r:embed="rId3"/>
          <a:stretch>
            <a:fillRect/>
          </a:stretch>
        </p:blipFill>
        <p:spPr>
          <a:xfrm>
            <a:off x="-271490" y="3318103"/>
            <a:ext cx="6153150" cy="819150"/>
          </a:xfrm>
          <a:prstGeom prst="rect">
            <a:avLst/>
          </a:prstGeom>
        </p:spPr>
      </p:pic>
      <p:sp>
        <p:nvSpPr>
          <p:cNvPr id="30" name="TextBox 29">
            <a:extLst>
              <a:ext uri="{FF2B5EF4-FFF2-40B4-BE49-F238E27FC236}">
                <a16:creationId xmlns:a16="http://schemas.microsoft.com/office/drawing/2014/main" id="{65C502ED-49EA-C439-4421-DE58C91FE61F}"/>
              </a:ext>
            </a:extLst>
          </p:cNvPr>
          <p:cNvSpPr txBox="1"/>
          <p:nvPr/>
        </p:nvSpPr>
        <p:spPr>
          <a:xfrm>
            <a:off x="1392615" y="3272734"/>
            <a:ext cx="1656646" cy="523220"/>
          </a:xfrm>
          <a:prstGeom prst="rect">
            <a:avLst/>
          </a:prstGeom>
          <a:noFill/>
        </p:spPr>
        <p:txBody>
          <a:bodyPr wrap="square" rtlCol="0">
            <a:spAutoFit/>
          </a:bodyPr>
          <a:lstStyle/>
          <a:p>
            <a:r>
              <a:rPr lang="en-NZ" sz="2800" b="1" dirty="0">
                <a:solidFill>
                  <a:srgbClr val="FF0000"/>
                </a:solidFill>
              </a:rPr>
              <a:t>Contig</a:t>
            </a:r>
          </a:p>
        </p:txBody>
      </p:sp>
      <p:sp>
        <p:nvSpPr>
          <p:cNvPr id="31" name="TextBox 30">
            <a:extLst>
              <a:ext uri="{FF2B5EF4-FFF2-40B4-BE49-F238E27FC236}">
                <a16:creationId xmlns:a16="http://schemas.microsoft.com/office/drawing/2014/main" id="{71785965-9217-EAF3-CE59-46684D60DB26}"/>
              </a:ext>
            </a:extLst>
          </p:cNvPr>
          <p:cNvSpPr txBox="1"/>
          <p:nvPr/>
        </p:nvSpPr>
        <p:spPr>
          <a:xfrm>
            <a:off x="2632613" y="2676550"/>
            <a:ext cx="3617795" cy="523220"/>
          </a:xfrm>
          <a:prstGeom prst="rect">
            <a:avLst/>
          </a:prstGeom>
          <a:noFill/>
        </p:spPr>
        <p:txBody>
          <a:bodyPr wrap="square" rtlCol="0">
            <a:spAutoFit/>
          </a:bodyPr>
          <a:lstStyle/>
          <a:p>
            <a:r>
              <a:rPr lang="en-NZ" sz="2800" dirty="0">
                <a:highlight>
                  <a:srgbClr val="FFFF00"/>
                </a:highlight>
              </a:rPr>
              <a:t>Hi-C Scaffolding         </a:t>
            </a:r>
          </a:p>
        </p:txBody>
      </p:sp>
    </p:spTree>
    <p:extLst>
      <p:ext uri="{BB962C8B-B14F-4D97-AF65-F5344CB8AC3E}">
        <p14:creationId xmlns:p14="http://schemas.microsoft.com/office/powerpoint/2010/main" val="810705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500" fill="hold"/>
                                        <p:tgtEl>
                                          <p:spTgt spid="31"/>
                                        </p:tgtEl>
                                        <p:attrNameLst>
                                          <p:attrName>ppt_x</p:attrName>
                                        </p:attrNameLst>
                                      </p:cBhvr>
                                      <p:tavLst>
                                        <p:tav tm="0">
                                          <p:val>
                                            <p:strVal val="#ppt_x"/>
                                          </p:val>
                                        </p:tav>
                                        <p:tav tm="100000">
                                          <p:val>
                                            <p:strVal val="#ppt_x"/>
                                          </p:val>
                                        </p:tav>
                                      </p:tavLst>
                                    </p:anim>
                                    <p:anim calcmode="lin" valueType="num">
                                      <p:cBhvr additive="base">
                                        <p:cTn id="16"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0" indent="0">
              <a:buNone/>
            </a:pPr>
            <a:r>
              <a:rPr lang="en-NZ" dirty="0"/>
              <a:t> </a:t>
            </a:r>
          </a:p>
        </p:txBody>
      </p:sp>
      <p:sp>
        <p:nvSpPr>
          <p:cNvPr id="2" name="Title 1"/>
          <p:cNvSpPr>
            <a:spLocks noGrp="1"/>
          </p:cNvSpPr>
          <p:nvPr>
            <p:ph type="title"/>
          </p:nvPr>
        </p:nvSpPr>
        <p:spPr/>
        <p:txBody>
          <a:bodyPr/>
          <a:lstStyle/>
          <a:p>
            <a:r>
              <a:rPr lang="en-NZ" sz="2800" dirty="0"/>
              <a:t>Design &amp; Method</a:t>
            </a:r>
            <a:endParaRPr lang="en-NZ" dirty="0"/>
          </a:p>
        </p:txBody>
      </p:sp>
      <p:sp>
        <p:nvSpPr>
          <p:cNvPr id="3" name="Content Placeholder 4">
            <a:extLst>
              <a:ext uri="{FF2B5EF4-FFF2-40B4-BE49-F238E27FC236}">
                <a16:creationId xmlns:a16="http://schemas.microsoft.com/office/drawing/2014/main" id="{11AC9ECA-A770-C1E1-C8EE-6367B04766FB}"/>
              </a:ext>
            </a:extLst>
          </p:cNvPr>
          <p:cNvSpPr txBox="1">
            <a:spLocks/>
          </p:cNvSpPr>
          <p:nvPr/>
        </p:nvSpPr>
        <p:spPr bwMode="auto">
          <a:xfrm>
            <a:off x="696166" y="1095006"/>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55989" indent="-455989" algn="l" rtl="0" eaLnBrk="1" fontAlgn="base" hangingPunct="1">
              <a:spcBef>
                <a:spcPts val="2240"/>
              </a:spcBef>
              <a:spcAft>
                <a:spcPct val="0"/>
              </a:spcAft>
              <a:buFont typeface="Lucida Grande"/>
              <a:buChar char="»"/>
              <a:defRPr sz="2000">
                <a:solidFill>
                  <a:schemeClr val="tx1"/>
                </a:solidFill>
                <a:latin typeface="+mn-lt"/>
                <a:ea typeface="+mn-ea"/>
                <a:cs typeface="+mn-cs"/>
              </a:defRPr>
            </a:lvl1pPr>
            <a:lvl2pPr marL="988775" indent="-379191" algn="l" rtl="0" eaLnBrk="1" fontAlgn="base" hangingPunct="1">
              <a:spcBef>
                <a:spcPts val="576"/>
              </a:spcBef>
              <a:spcAft>
                <a:spcPts val="0"/>
              </a:spcAft>
              <a:buChar char="»"/>
              <a:defRPr sz="1800">
                <a:solidFill>
                  <a:schemeClr val="tx1"/>
                </a:solidFill>
                <a:latin typeface="+mn-lt"/>
                <a:ea typeface="+mn-ea"/>
              </a:defRPr>
            </a:lvl2pPr>
            <a:lvl3pPr marL="1523962" indent="-304792" algn="l" rtl="0" eaLnBrk="1" fontAlgn="base" hangingPunct="1">
              <a:spcBef>
                <a:spcPct val="20000"/>
              </a:spcBef>
              <a:spcAft>
                <a:spcPct val="0"/>
              </a:spcAft>
              <a:buChar char="»"/>
              <a:defRPr sz="1600">
                <a:solidFill>
                  <a:schemeClr val="tx1"/>
                </a:solidFill>
                <a:latin typeface="+mn-lt"/>
                <a:ea typeface="+mn-ea"/>
              </a:defRPr>
            </a:lvl3pPr>
            <a:lvl4pPr marL="2133547" indent="-304792" algn="l" rtl="0" eaLnBrk="1" fontAlgn="base" hangingPunct="1">
              <a:spcBef>
                <a:spcPct val="20000"/>
              </a:spcBef>
              <a:spcAft>
                <a:spcPct val="0"/>
              </a:spcAft>
              <a:buChar char="»"/>
              <a:defRPr sz="1400">
                <a:solidFill>
                  <a:schemeClr val="tx1"/>
                </a:solidFill>
                <a:latin typeface="+mn-lt"/>
                <a:ea typeface="+mn-ea"/>
              </a:defRPr>
            </a:lvl4pPr>
            <a:lvl5pPr marL="2743131" indent="-304792" algn="l" rtl="0" eaLnBrk="1" fontAlgn="base" hangingPunct="1">
              <a:spcBef>
                <a:spcPct val="20000"/>
              </a:spcBef>
              <a:spcAft>
                <a:spcPct val="0"/>
              </a:spcAft>
              <a:buChar char="»"/>
              <a:defRPr sz="1200">
                <a:solidFill>
                  <a:schemeClr val="tx1"/>
                </a:solidFill>
                <a:latin typeface="+mn-lt"/>
                <a:ea typeface="+mn-ea"/>
              </a:defRPr>
            </a:lvl5pPr>
            <a:lvl6pPr marL="3352716" indent="-304792" algn="l" rtl="0" eaLnBrk="1" fontAlgn="base" hangingPunct="1">
              <a:spcBef>
                <a:spcPct val="20000"/>
              </a:spcBef>
              <a:spcAft>
                <a:spcPct val="0"/>
              </a:spcAft>
              <a:buChar char="»"/>
              <a:defRPr sz="1867">
                <a:solidFill>
                  <a:schemeClr val="tx1"/>
                </a:solidFill>
                <a:latin typeface="+mn-lt"/>
                <a:ea typeface="+mn-ea"/>
              </a:defRPr>
            </a:lvl6pPr>
            <a:lvl7pPr marL="3962301" indent="-304792" algn="l" rtl="0" eaLnBrk="1" fontAlgn="base" hangingPunct="1">
              <a:spcBef>
                <a:spcPct val="20000"/>
              </a:spcBef>
              <a:spcAft>
                <a:spcPct val="0"/>
              </a:spcAft>
              <a:buChar char="»"/>
              <a:defRPr sz="1867">
                <a:solidFill>
                  <a:schemeClr val="tx1"/>
                </a:solidFill>
                <a:latin typeface="+mn-lt"/>
                <a:ea typeface="+mn-ea"/>
              </a:defRPr>
            </a:lvl7pPr>
            <a:lvl8pPr marL="4571886" indent="-304792" algn="l" rtl="0" eaLnBrk="1" fontAlgn="base" hangingPunct="1">
              <a:spcBef>
                <a:spcPct val="20000"/>
              </a:spcBef>
              <a:spcAft>
                <a:spcPct val="0"/>
              </a:spcAft>
              <a:buChar char="»"/>
              <a:defRPr sz="1867">
                <a:solidFill>
                  <a:schemeClr val="tx1"/>
                </a:solidFill>
                <a:latin typeface="+mn-lt"/>
                <a:ea typeface="+mn-ea"/>
              </a:defRPr>
            </a:lvl8pPr>
            <a:lvl9pPr marL="5181470" indent="-304792" algn="l" rtl="0" eaLnBrk="1" fontAlgn="base" hangingPunct="1">
              <a:spcBef>
                <a:spcPct val="20000"/>
              </a:spcBef>
              <a:spcAft>
                <a:spcPct val="0"/>
              </a:spcAft>
              <a:buChar char="»"/>
              <a:defRPr sz="1867">
                <a:solidFill>
                  <a:schemeClr val="tx1"/>
                </a:solidFill>
                <a:latin typeface="+mn-lt"/>
                <a:ea typeface="+mn-ea"/>
              </a:defRPr>
            </a:lvl9pPr>
          </a:lstStyle>
          <a:p>
            <a:pPr marL="0" indent="0">
              <a:buFont typeface="Lucida Grande"/>
              <a:buNone/>
            </a:pPr>
            <a:endParaRPr lang="en-NZ" kern="0" dirty="0"/>
          </a:p>
          <a:p>
            <a:pPr marL="0" indent="0">
              <a:buFont typeface="Lucida Grande"/>
              <a:buNone/>
            </a:pPr>
            <a:r>
              <a:rPr lang="en-NZ" kern="0" dirty="0"/>
              <a:t>Stage 3: Do Hi-C scaffolder </a:t>
            </a:r>
          </a:p>
          <a:p>
            <a:pPr marL="0" indent="0">
              <a:buFont typeface="Lucida Grande"/>
              <a:buNone/>
            </a:pPr>
            <a:r>
              <a:rPr lang="en-NZ" kern="0" dirty="0"/>
              <a:t>benchmarking</a:t>
            </a:r>
          </a:p>
        </p:txBody>
      </p:sp>
      <p:grpSp>
        <p:nvGrpSpPr>
          <p:cNvPr id="5" name="Google Shape;2973;p77">
            <a:extLst>
              <a:ext uri="{FF2B5EF4-FFF2-40B4-BE49-F238E27FC236}">
                <a16:creationId xmlns:a16="http://schemas.microsoft.com/office/drawing/2014/main" id="{CB441C25-0188-4A28-0FC6-DDCCA701E6F0}"/>
              </a:ext>
            </a:extLst>
          </p:cNvPr>
          <p:cNvGrpSpPr/>
          <p:nvPr/>
        </p:nvGrpSpPr>
        <p:grpSpPr>
          <a:xfrm rot="5875890">
            <a:off x="10460035" y="5158790"/>
            <a:ext cx="1783961" cy="1890926"/>
            <a:chOff x="3403900" y="3304800"/>
            <a:chExt cx="1556050" cy="1649350"/>
          </a:xfrm>
        </p:grpSpPr>
        <p:sp>
          <p:nvSpPr>
            <p:cNvPr id="6" name="Google Shape;2974;p77">
              <a:extLst>
                <a:ext uri="{FF2B5EF4-FFF2-40B4-BE49-F238E27FC236}">
                  <a16:creationId xmlns:a16="http://schemas.microsoft.com/office/drawing/2014/main" id="{8B3D1F5A-DCC8-9AA1-91CA-C98739AA2072}"/>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975;p77">
              <a:extLst>
                <a:ext uri="{FF2B5EF4-FFF2-40B4-BE49-F238E27FC236}">
                  <a16:creationId xmlns:a16="http://schemas.microsoft.com/office/drawing/2014/main" id="{CD4AC067-4AB0-FA85-D675-9D7CC1368DC4}"/>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76;p77">
              <a:extLst>
                <a:ext uri="{FF2B5EF4-FFF2-40B4-BE49-F238E27FC236}">
                  <a16:creationId xmlns:a16="http://schemas.microsoft.com/office/drawing/2014/main" id="{89BD121C-DF0C-FDD0-3683-793CBF27E5EE}"/>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77;p77">
              <a:extLst>
                <a:ext uri="{FF2B5EF4-FFF2-40B4-BE49-F238E27FC236}">
                  <a16:creationId xmlns:a16="http://schemas.microsoft.com/office/drawing/2014/main" id="{27AE874C-FF61-7027-D96F-664D9252BAB5}"/>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78;p77">
              <a:extLst>
                <a:ext uri="{FF2B5EF4-FFF2-40B4-BE49-F238E27FC236}">
                  <a16:creationId xmlns:a16="http://schemas.microsoft.com/office/drawing/2014/main" id="{4DDDB283-8405-5F99-EDEA-3129F667AADF}"/>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79;p77">
              <a:extLst>
                <a:ext uri="{FF2B5EF4-FFF2-40B4-BE49-F238E27FC236}">
                  <a16:creationId xmlns:a16="http://schemas.microsoft.com/office/drawing/2014/main" id="{B7B6D2B8-603C-4DAA-70E0-5F1ACDEEC524}"/>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980;p77">
              <a:extLst>
                <a:ext uri="{FF2B5EF4-FFF2-40B4-BE49-F238E27FC236}">
                  <a16:creationId xmlns:a16="http://schemas.microsoft.com/office/drawing/2014/main" id="{900D04FA-1C40-C648-004E-E365D9A0AA41}"/>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81;p77">
              <a:extLst>
                <a:ext uri="{FF2B5EF4-FFF2-40B4-BE49-F238E27FC236}">
                  <a16:creationId xmlns:a16="http://schemas.microsoft.com/office/drawing/2014/main" id="{A4A969AD-0C98-21D5-6230-DF2A0F5A8886}"/>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82;p77">
              <a:extLst>
                <a:ext uri="{FF2B5EF4-FFF2-40B4-BE49-F238E27FC236}">
                  <a16:creationId xmlns:a16="http://schemas.microsoft.com/office/drawing/2014/main" id="{59CB0059-022A-397A-26B2-828235BD01F4}"/>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83;p77">
              <a:extLst>
                <a:ext uri="{FF2B5EF4-FFF2-40B4-BE49-F238E27FC236}">
                  <a16:creationId xmlns:a16="http://schemas.microsoft.com/office/drawing/2014/main" id="{F8627BC6-EA46-93EC-CD8C-5C603A61EB72}"/>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84;p77">
              <a:extLst>
                <a:ext uri="{FF2B5EF4-FFF2-40B4-BE49-F238E27FC236}">
                  <a16:creationId xmlns:a16="http://schemas.microsoft.com/office/drawing/2014/main" id="{DF3E904C-DAF0-433D-EB11-66615CFE38BF}"/>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85;p77">
              <a:extLst>
                <a:ext uri="{FF2B5EF4-FFF2-40B4-BE49-F238E27FC236}">
                  <a16:creationId xmlns:a16="http://schemas.microsoft.com/office/drawing/2014/main" id="{20AE690A-B82E-8F3F-2FF0-A1151557B3DE}"/>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986;p77">
              <a:extLst>
                <a:ext uri="{FF2B5EF4-FFF2-40B4-BE49-F238E27FC236}">
                  <a16:creationId xmlns:a16="http://schemas.microsoft.com/office/drawing/2014/main" id="{411CE078-287E-2E98-F2F9-60BBBD8C3AE8}"/>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987;p77">
              <a:extLst>
                <a:ext uri="{FF2B5EF4-FFF2-40B4-BE49-F238E27FC236}">
                  <a16:creationId xmlns:a16="http://schemas.microsoft.com/office/drawing/2014/main" id="{72DDF4FF-CC0E-C3CE-C340-0F39469DFCD4}"/>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88;p77">
              <a:extLst>
                <a:ext uri="{FF2B5EF4-FFF2-40B4-BE49-F238E27FC236}">
                  <a16:creationId xmlns:a16="http://schemas.microsoft.com/office/drawing/2014/main" id="{616A8F84-50CF-679B-DA9F-077FB5FAF0D1}"/>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989;p77">
              <a:extLst>
                <a:ext uri="{FF2B5EF4-FFF2-40B4-BE49-F238E27FC236}">
                  <a16:creationId xmlns:a16="http://schemas.microsoft.com/office/drawing/2014/main" id="{59BDAED7-BD18-BABE-85DA-8D1AA9275C26}"/>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90;p77">
              <a:extLst>
                <a:ext uri="{FF2B5EF4-FFF2-40B4-BE49-F238E27FC236}">
                  <a16:creationId xmlns:a16="http://schemas.microsoft.com/office/drawing/2014/main" id="{32FB2375-B5EE-E9F6-C24E-6F00D3A83D09}"/>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91;p77">
              <a:extLst>
                <a:ext uri="{FF2B5EF4-FFF2-40B4-BE49-F238E27FC236}">
                  <a16:creationId xmlns:a16="http://schemas.microsoft.com/office/drawing/2014/main" id="{28AE4A43-3C79-ECF7-AC9B-4099C217E7DC}"/>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92;p77">
              <a:extLst>
                <a:ext uri="{FF2B5EF4-FFF2-40B4-BE49-F238E27FC236}">
                  <a16:creationId xmlns:a16="http://schemas.microsoft.com/office/drawing/2014/main" id="{670AF42E-5354-0748-3B4B-A96DFD46612C}"/>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157;p95">
            <a:extLst>
              <a:ext uri="{FF2B5EF4-FFF2-40B4-BE49-F238E27FC236}">
                <a16:creationId xmlns:a16="http://schemas.microsoft.com/office/drawing/2014/main" id="{67AF5268-BD8C-CA3E-FF6F-EB81023AF595}"/>
              </a:ext>
            </a:extLst>
          </p:cNvPr>
          <p:cNvGrpSpPr/>
          <p:nvPr/>
        </p:nvGrpSpPr>
        <p:grpSpPr>
          <a:xfrm rot="7573225">
            <a:off x="10269804" y="-1611046"/>
            <a:ext cx="1644499" cy="5639020"/>
            <a:chOff x="9065175" y="1446600"/>
            <a:chExt cx="682175" cy="2603425"/>
          </a:xfrm>
        </p:grpSpPr>
        <p:sp>
          <p:nvSpPr>
            <p:cNvPr id="49" name="Google Shape;4158;p95">
              <a:extLst>
                <a:ext uri="{FF2B5EF4-FFF2-40B4-BE49-F238E27FC236}">
                  <a16:creationId xmlns:a16="http://schemas.microsoft.com/office/drawing/2014/main" id="{BEDECA9D-7A72-4D75-5D12-82293E3D0997}"/>
                </a:ext>
              </a:extLst>
            </p:cNvPr>
            <p:cNvSpPr/>
            <p:nvPr/>
          </p:nvSpPr>
          <p:spPr>
            <a:xfrm>
              <a:off x="9086850" y="1508200"/>
              <a:ext cx="610475" cy="2541825"/>
            </a:xfrm>
            <a:custGeom>
              <a:avLst/>
              <a:gdLst/>
              <a:ahLst/>
              <a:cxnLst/>
              <a:rect l="l" t="t" r="r" b="b"/>
              <a:pathLst>
                <a:path w="24419" h="101673" extrusionOk="0">
                  <a:moveTo>
                    <a:pt x="3036" y="0"/>
                  </a:moveTo>
                  <a:cubicBezTo>
                    <a:pt x="2703" y="0"/>
                    <a:pt x="2402" y="267"/>
                    <a:pt x="2402" y="601"/>
                  </a:cubicBezTo>
                  <a:cubicBezTo>
                    <a:pt x="2102" y="9474"/>
                    <a:pt x="7740" y="14010"/>
                    <a:pt x="13143" y="18380"/>
                  </a:cubicBezTo>
                  <a:cubicBezTo>
                    <a:pt x="18280" y="22550"/>
                    <a:pt x="23151" y="26452"/>
                    <a:pt x="22917" y="33824"/>
                  </a:cubicBezTo>
                  <a:cubicBezTo>
                    <a:pt x="22650" y="41997"/>
                    <a:pt x="17346" y="45633"/>
                    <a:pt x="11709" y="49502"/>
                  </a:cubicBezTo>
                  <a:cubicBezTo>
                    <a:pt x="6205" y="53305"/>
                    <a:pt x="534" y="57208"/>
                    <a:pt x="268" y="65614"/>
                  </a:cubicBezTo>
                  <a:cubicBezTo>
                    <a:pt x="1" y="73553"/>
                    <a:pt x="4804" y="77522"/>
                    <a:pt x="9908" y="81725"/>
                  </a:cubicBezTo>
                  <a:cubicBezTo>
                    <a:pt x="15378" y="86229"/>
                    <a:pt x="21049" y="90899"/>
                    <a:pt x="20715" y="101039"/>
                  </a:cubicBezTo>
                  <a:cubicBezTo>
                    <a:pt x="20715" y="101373"/>
                    <a:pt x="20982" y="101673"/>
                    <a:pt x="21316" y="101673"/>
                  </a:cubicBezTo>
                  <a:cubicBezTo>
                    <a:pt x="21683" y="101673"/>
                    <a:pt x="21950" y="101406"/>
                    <a:pt x="21950" y="101072"/>
                  </a:cubicBezTo>
                  <a:cubicBezTo>
                    <a:pt x="22283" y="90265"/>
                    <a:pt x="16146" y="85194"/>
                    <a:pt x="10708" y="80725"/>
                  </a:cubicBezTo>
                  <a:cubicBezTo>
                    <a:pt x="5838" y="76722"/>
                    <a:pt x="1268" y="72952"/>
                    <a:pt x="1502" y="65647"/>
                  </a:cubicBezTo>
                  <a:cubicBezTo>
                    <a:pt x="1769" y="57875"/>
                    <a:pt x="6939" y="54306"/>
                    <a:pt x="12410" y="50536"/>
                  </a:cubicBezTo>
                  <a:cubicBezTo>
                    <a:pt x="18047" y="46633"/>
                    <a:pt x="23851" y="42631"/>
                    <a:pt x="24151" y="33858"/>
                  </a:cubicBezTo>
                  <a:cubicBezTo>
                    <a:pt x="24418" y="25852"/>
                    <a:pt x="19081" y="21549"/>
                    <a:pt x="13944" y="17413"/>
                  </a:cubicBezTo>
                  <a:cubicBezTo>
                    <a:pt x="8507" y="13043"/>
                    <a:pt x="3370" y="8906"/>
                    <a:pt x="3637" y="634"/>
                  </a:cubicBezTo>
                  <a:cubicBezTo>
                    <a:pt x="3637" y="300"/>
                    <a:pt x="3370" y="0"/>
                    <a:pt x="3036"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0" name="Google Shape;4159;p95">
              <a:extLst>
                <a:ext uri="{FF2B5EF4-FFF2-40B4-BE49-F238E27FC236}">
                  <a16:creationId xmlns:a16="http://schemas.microsoft.com/office/drawing/2014/main" id="{C196F82D-1AF5-7C36-AD04-0179E17E1D80}"/>
                </a:ext>
              </a:extLst>
            </p:cNvPr>
            <p:cNvSpPr/>
            <p:nvPr/>
          </p:nvSpPr>
          <p:spPr>
            <a:xfrm>
              <a:off x="9065175" y="1446600"/>
              <a:ext cx="682175" cy="2586000"/>
            </a:xfrm>
            <a:custGeom>
              <a:avLst/>
              <a:gdLst/>
              <a:ahLst/>
              <a:cxnLst/>
              <a:rect l="l" t="t" r="r" b="b"/>
              <a:pathLst>
                <a:path w="27287" h="103440" extrusionOk="0">
                  <a:moveTo>
                    <a:pt x="25601" y="0"/>
                  </a:moveTo>
                  <a:cubicBezTo>
                    <a:pt x="25266" y="0"/>
                    <a:pt x="24931" y="246"/>
                    <a:pt x="24985" y="696"/>
                  </a:cubicBezTo>
                  <a:cubicBezTo>
                    <a:pt x="25952" y="9969"/>
                    <a:pt x="19948" y="14573"/>
                    <a:pt x="13610" y="19443"/>
                  </a:cubicBezTo>
                  <a:cubicBezTo>
                    <a:pt x="8140" y="23679"/>
                    <a:pt x="2469" y="28016"/>
                    <a:pt x="2202" y="35588"/>
                  </a:cubicBezTo>
                  <a:cubicBezTo>
                    <a:pt x="1902" y="45328"/>
                    <a:pt x="7639" y="49698"/>
                    <a:pt x="13210" y="53901"/>
                  </a:cubicBezTo>
                  <a:cubicBezTo>
                    <a:pt x="18213" y="57704"/>
                    <a:pt x="22983" y="61306"/>
                    <a:pt x="22717" y="68778"/>
                  </a:cubicBezTo>
                  <a:cubicBezTo>
                    <a:pt x="22483" y="76350"/>
                    <a:pt x="17513" y="80020"/>
                    <a:pt x="12242" y="83922"/>
                  </a:cubicBezTo>
                  <a:cubicBezTo>
                    <a:pt x="6405" y="88259"/>
                    <a:pt x="334" y="92762"/>
                    <a:pt x="0" y="102803"/>
                  </a:cubicBezTo>
                  <a:cubicBezTo>
                    <a:pt x="0" y="103136"/>
                    <a:pt x="267" y="103436"/>
                    <a:pt x="601" y="103436"/>
                  </a:cubicBezTo>
                  <a:cubicBezTo>
                    <a:pt x="622" y="103438"/>
                    <a:pt x="642" y="103439"/>
                    <a:pt x="662" y="103439"/>
                  </a:cubicBezTo>
                  <a:cubicBezTo>
                    <a:pt x="997" y="103439"/>
                    <a:pt x="1236" y="103182"/>
                    <a:pt x="1268" y="102836"/>
                  </a:cubicBezTo>
                  <a:cubicBezTo>
                    <a:pt x="1568" y="93429"/>
                    <a:pt x="7372" y="89126"/>
                    <a:pt x="13010" y="84957"/>
                  </a:cubicBezTo>
                  <a:cubicBezTo>
                    <a:pt x="18280" y="81054"/>
                    <a:pt x="23717" y="76951"/>
                    <a:pt x="23984" y="68845"/>
                  </a:cubicBezTo>
                  <a:cubicBezTo>
                    <a:pt x="24251" y="60706"/>
                    <a:pt x="19014" y="56770"/>
                    <a:pt x="13944" y="52934"/>
                  </a:cubicBezTo>
                  <a:cubicBezTo>
                    <a:pt x="8640" y="48897"/>
                    <a:pt x="3169" y="44761"/>
                    <a:pt x="3470" y="35621"/>
                  </a:cubicBezTo>
                  <a:cubicBezTo>
                    <a:pt x="3703" y="28650"/>
                    <a:pt x="8873" y="24680"/>
                    <a:pt x="14377" y="20444"/>
                  </a:cubicBezTo>
                  <a:cubicBezTo>
                    <a:pt x="20715" y="15573"/>
                    <a:pt x="27287" y="10570"/>
                    <a:pt x="26219" y="563"/>
                  </a:cubicBezTo>
                  <a:cubicBezTo>
                    <a:pt x="26173" y="179"/>
                    <a:pt x="25887" y="0"/>
                    <a:pt x="25601"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1" name="Google Shape;4160;p95">
              <a:extLst>
                <a:ext uri="{FF2B5EF4-FFF2-40B4-BE49-F238E27FC236}">
                  <a16:creationId xmlns:a16="http://schemas.microsoft.com/office/drawing/2014/main" id="{56D7D883-5B65-7A53-991B-128B98F47564}"/>
                </a:ext>
              </a:extLst>
            </p:cNvPr>
            <p:cNvSpPr/>
            <p:nvPr/>
          </p:nvSpPr>
          <p:spPr>
            <a:xfrm>
              <a:off x="9240300" y="3247475"/>
              <a:ext cx="393750" cy="199625"/>
            </a:xfrm>
            <a:custGeom>
              <a:avLst/>
              <a:gdLst/>
              <a:ahLst/>
              <a:cxnLst/>
              <a:rect l="l" t="t" r="r" b="b"/>
              <a:pathLst>
                <a:path w="15750" h="7985" extrusionOk="0">
                  <a:moveTo>
                    <a:pt x="15158" y="0"/>
                  </a:moveTo>
                  <a:cubicBezTo>
                    <a:pt x="15101" y="0"/>
                    <a:pt x="15040" y="14"/>
                    <a:pt x="14978" y="46"/>
                  </a:cubicBezTo>
                  <a:lnTo>
                    <a:pt x="401" y="7184"/>
                  </a:lnTo>
                  <a:cubicBezTo>
                    <a:pt x="0" y="7384"/>
                    <a:pt x="134" y="7985"/>
                    <a:pt x="601" y="7985"/>
                  </a:cubicBezTo>
                  <a:cubicBezTo>
                    <a:pt x="668" y="7951"/>
                    <a:pt x="701" y="7951"/>
                    <a:pt x="768" y="7918"/>
                  </a:cubicBezTo>
                  <a:lnTo>
                    <a:pt x="15345" y="813"/>
                  </a:lnTo>
                  <a:cubicBezTo>
                    <a:pt x="15749" y="582"/>
                    <a:pt x="15528" y="0"/>
                    <a:pt x="15158"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2" name="Google Shape;4161;p95">
              <a:extLst>
                <a:ext uri="{FF2B5EF4-FFF2-40B4-BE49-F238E27FC236}">
                  <a16:creationId xmlns:a16="http://schemas.microsoft.com/office/drawing/2014/main" id="{C6582B43-04B6-186B-1206-769F33209485}"/>
                </a:ext>
              </a:extLst>
            </p:cNvPr>
            <p:cNvSpPr/>
            <p:nvPr/>
          </p:nvSpPr>
          <p:spPr>
            <a:xfrm>
              <a:off x="9142725" y="3083225"/>
              <a:ext cx="497100" cy="243800"/>
            </a:xfrm>
            <a:custGeom>
              <a:avLst/>
              <a:gdLst/>
              <a:ahLst/>
              <a:cxnLst/>
              <a:rect l="l" t="t" r="r" b="b"/>
              <a:pathLst>
                <a:path w="19884" h="9752" extrusionOk="0">
                  <a:moveTo>
                    <a:pt x="19267" y="1"/>
                  </a:moveTo>
                  <a:cubicBezTo>
                    <a:pt x="19208" y="1"/>
                    <a:pt x="19146" y="14"/>
                    <a:pt x="19081" y="44"/>
                  </a:cubicBezTo>
                  <a:lnTo>
                    <a:pt x="401" y="8951"/>
                  </a:lnTo>
                  <a:cubicBezTo>
                    <a:pt x="1" y="9151"/>
                    <a:pt x="167" y="9718"/>
                    <a:pt x="601" y="9751"/>
                  </a:cubicBezTo>
                  <a:cubicBezTo>
                    <a:pt x="668" y="9751"/>
                    <a:pt x="701" y="9718"/>
                    <a:pt x="768" y="9684"/>
                  </a:cubicBezTo>
                  <a:lnTo>
                    <a:pt x="19448" y="811"/>
                  </a:lnTo>
                  <a:cubicBezTo>
                    <a:pt x="19883" y="608"/>
                    <a:pt x="19662" y="1"/>
                    <a:pt x="1926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3" name="Google Shape;4162;p95">
              <a:extLst>
                <a:ext uri="{FF2B5EF4-FFF2-40B4-BE49-F238E27FC236}">
                  <a16:creationId xmlns:a16="http://schemas.microsoft.com/office/drawing/2014/main" id="{C110706F-4962-B973-33E3-B1FC5D6D47E5}"/>
                </a:ext>
              </a:extLst>
            </p:cNvPr>
            <p:cNvSpPr/>
            <p:nvPr/>
          </p:nvSpPr>
          <p:spPr>
            <a:xfrm>
              <a:off x="9113550" y="2938925"/>
              <a:ext cx="459600" cy="234650"/>
            </a:xfrm>
            <a:custGeom>
              <a:avLst/>
              <a:gdLst/>
              <a:ahLst/>
              <a:cxnLst/>
              <a:rect l="l" t="t" r="r" b="b"/>
              <a:pathLst>
                <a:path w="18384" h="9386" extrusionOk="0">
                  <a:moveTo>
                    <a:pt x="17794" y="0"/>
                  </a:moveTo>
                  <a:cubicBezTo>
                    <a:pt x="17736" y="0"/>
                    <a:pt x="17675" y="14"/>
                    <a:pt x="17613" y="45"/>
                  </a:cubicBezTo>
                  <a:lnTo>
                    <a:pt x="400" y="8585"/>
                  </a:lnTo>
                  <a:cubicBezTo>
                    <a:pt x="0" y="8785"/>
                    <a:pt x="134" y="9385"/>
                    <a:pt x="601" y="9385"/>
                  </a:cubicBezTo>
                  <a:cubicBezTo>
                    <a:pt x="667" y="9385"/>
                    <a:pt x="734" y="9352"/>
                    <a:pt x="801" y="9319"/>
                  </a:cubicBezTo>
                  <a:lnTo>
                    <a:pt x="17980" y="779"/>
                  </a:lnTo>
                  <a:cubicBezTo>
                    <a:pt x="18384" y="577"/>
                    <a:pt x="18163" y="0"/>
                    <a:pt x="17794"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4" name="Google Shape;4163;p95">
              <a:extLst>
                <a:ext uri="{FF2B5EF4-FFF2-40B4-BE49-F238E27FC236}">
                  <a16:creationId xmlns:a16="http://schemas.microsoft.com/office/drawing/2014/main" id="{BD15D9A8-8338-D314-09E3-1802BC3B8346}"/>
                </a:ext>
              </a:extLst>
            </p:cNvPr>
            <p:cNvSpPr/>
            <p:nvPr/>
          </p:nvSpPr>
          <p:spPr>
            <a:xfrm>
              <a:off x="9164400" y="2824375"/>
              <a:ext cx="297550" cy="156550"/>
            </a:xfrm>
            <a:custGeom>
              <a:avLst/>
              <a:gdLst/>
              <a:ahLst/>
              <a:cxnLst/>
              <a:rect l="l" t="t" r="r" b="b"/>
              <a:pathLst>
                <a:path w="11902" h="6262" extrusionOk="0">
                  <a:moveTo>
                    <a:pt x="11322" y="0"/>
                  </a:moveTo>
                  <a:cubicBezTo>
                    <a:pt x="11256" y="0"/>
                    <a:pt x="11184" y="18"/>
                    <a:pt x="11109" y="58"/>
                  </a:cubicBezTo>
                  <a:lnTo>
                    <a:pt x="368" y="5461"/>
                  </a:lnTo>
                  <a:cubicBezTo>
                    <a:pt x="1" y="5662"/>
                    <a:pt x="134" y="6262"/>
                    <a:pt x="568" y="6262"/>
                  </a:cubicBezTo>
                  <a:cubicBezTo>
                    <a:pt x="635" y="6262"/>
                    <a:pt x="701" y="6229"/>
                    <a:pt x="768" y="6195"/>
                  </a:cubicBezTo>
                  <a:lnTo>
                    <a:pt x="11476" y="791"/>
                  </a:lnTo>
                  <a:cubicBezTo>
                    <a:pt x="11901" y="564"/>
                    <a:pt x="11700" y="0"/>
                    <a:pt x="1132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5" name="Google Shape;4164;p95">
              <a:extLst>
                <a:ext uri="{FF2B5EF4-FFF2-40B4-BE49-F238E27FC236}">
                  <a16:creationId xmlns:a16="http://schemas.microsoft.com/office/drawing/2014/main" id="{645FBC8B-5509-3471-C954-84A1AA5EC2D3}"/>
                </a:ext>
              </a:extLst>
            </p:cNvPr>
            <p:cNvSpPr/>
            <p:nvPr/>
          </p:nvSpPr>
          <p:spPr>
            <a:xfrm>
              <a:off x="9388725" y="3076125"/>
              <a:ext cx="261250" cy="134975"/>
            </a:xfrm>
            <a:custGeom>
              <a:avLst/>
              <a:gdLst/>
              <a:ahLst/>
              <a:cxnLst/>
              <a:rect l="l" t="t" r="r" b="b"/>
              <a:pathLst>
                <a:path w="10450" h="5399" extrusionOk="0">
                  <a:moveTo>
                    <a:pt x="9540" y="1"/>
                  </a:moveTo>
                  <a:cubicBezTo>
                    <a:pt x="9456" y="1"/>
                    <a:pt x="9367" y="19"/>
                    <a:pt x="9274" y="61"/>
                  </a:cubicBezTo>
                  <a:lnTo>
                    <a:pt x="601" y="4198"/>
                  </a:lnTo>
                  <a:cubicBezTo>
                    <a:pt x="1" y="4498"/>
                    <a:pt x="201" y="5399"/>
                    <a:pt x="868" y="5399"/>
                  </a:cubicBezTo>
                  <a:cubicBezTo>
                    <a:pt x="968" y="5399"/>
                    <a:pt x="1035" y="5365"/>
                    <a:pt x="1135" y="5332"/>
                  </a:cubicBezTo>
                  <a:lnTo>
                    <a:pt x="9808" y="1196"/>
                  </a:lnTo>
                  <a:cubicBezTo>
                    <a:pt x="10449" y="904"/>
                    <a:pt x="10122" y="1"/>
                    <a:pt x="954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6" name="Google Shape;4165;p95">
              <a:extLst>
                <a:ext uri="{FF2B5EF4-FFF2-40B4-BE49-F238E27FC236}">
                  <a16:creationId xmlns:a16="http://schemas.microsoft.com/office/drawing/2014/main" id="{E6A13343-2C41-5E49-0FAB-431A6A5829CE}"/>
                </a:ext>
              </a:extLst>
            </p:cNvPr>
            <p:cNvSpPr/>
            <p:nvPr/>
          </p:nvSpPr>
          <p:spPr>
            <a:xfrm>
              <a:off x="9332025" y="2929875"/>
              <a:ext cx="253475" cy="135300"/>
            </a:xfrm>
            <a:custGeom>
              <a:avLst/>
              <a:gdLst/>
              <a:ahLst/>
              <a:cxnLst/>
              <a:rect l="l" t="t" r="r" b="b"/>
              <a:pathLst>
                <a:path w="10139" h="5412" extrusionOk="0">
                  <a:moveTo>
                    <a:pt x="9245" y="0"/>
                  </a:moveTo>
                  <a:cubicBezTo>
                    <a:pt x="9150" y="0"/>
                    <a:pt x="9048" y="23"/>
                    <a:pt x="8940" y="74"/>
                  </a:cubicBezTo>
                  <a:lnTo>
                    <a:pt x="568" y="4244"/>
                  </a:lnTo>
                  <a:cubicBezTo>
                    <a:pt x="1" y="4544"/>
                    <a:pt x="201" y="5411"/>
                    <a:pt x="868" y="5411"/>
                  </a:cubicBezTo>
                  <a:cubicBezTo>
                    <a:pt x="968" y="5411"/>
                    <a:pt x="1035" y="5411"/>
                    <a:pt x="1135" y="5344"/>
                  </a:cubicBezTo>
                  <a:lnTo>
                    <a:pt x="9507" y="1175"/>
                  </a:lnTo>
                  <a:cubicBezTo>
                    <a:pt x="10139" y="859"/>
                    <a:pt x="9832" y="0"/>
                    <a:pt x="9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7" name="Google Shape;4166;p95">
              <a:extLst>
                <a:ext uri="{FF2B5EF4-FFF2-40B4-BE49-F238E27FC236}">
                  <a16:creationId xmlns:a16="http://schemas.microsoft.com/office/drawing/2014/main" id="{6E003C5D-6F99-EE61-F483-7A6D3A621D9C}"/>
                </a:ext>
              </a:extLst>
            </p:cNvPr>
            <p:cNvSpPr/>
            <p:nvPr/>
          </p:nvSpPr>
          <p:spPr>
            <a:xfrm>
              <a:off x="9305350" y="2816175"/>
              <a:ext cx="167450" cy="93875"/>
            </a:xfrm>
            <a:custGeom>
              <a:avLst/>
              <a:gdLst/>
              <a:ahLst/>
              <a:cxnLst/>
              <a:rect l="l" t="t" r="r" b="b"/>
              <a:pathLst>
                <a:path w="6698" h="3755" extrusionOk="0">
                  <a:moveTo>
                    <a:pt x="5823" y="1"/>
                  </a:moveTo>
                  <a:cubicBezTo>
                    <a:pt x="5724" y="1"/>
                    <a:pt x="5617" y="27"/>
                    <a:pt x="5504" y="85"/>
                  </a:cubicBezTo>
                  <a:lnTo>
                    <a:pt x="567" y="2587"/>
                  </a:lnTo>
                  <a:cubicBezTo>
                    <a:pt x="0" y="2887"/>
                    <a:pt x="200" y="3755"/>
                    <a:pt x="868" y="3755"/>
                  </a:cubicBezTo>
                  <a:cubicBezTo>
                    <a:pt x="968" y="3755"/>
                    <a:pt x="1068" y="3721"/>
                    <a:pt x="1134" y="3688"/>
                  </a:cubicBezTo>
                  <a:lnTo>
                    <a:pt x="6071" y="1186"/>
                  </a:lnTo>
                  <a:cubicBezTo>
                    <a:pt x="6698" y="873"/>
                    <a:pt x="6401" y="1"/>
                    <a:pt x="5823"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8" name="Google Shape;4167;p95">
              <a:extLst>
                <a:ext uri="{FF2B5EF4-FFF2-40B4-BE49-F238E27FC236}">
                  <a16:creationId xmlns:a16="http://schemas.microsoft.com/office/drawing/2014/main" id="{085C5BA0-0875-67C1-B4D0-2BC43175E36F}"/>
                </a:ext>
              </a:extLst>
            </p:cNvPr>
            <p:cNvSpPr/>
            <p:nvPr/>
          </p:nvSpPr>
          <p:spPr>
            <a:xfrm>
              <a:off x="9427100" y="3236800"/>
              <a:ext cx="221025" cy="117725"/>
            </a:xfrm>
            <a:custGeom>
              <a:avLst/>
              <a:gdLst/>
              <a:ahLst/>
              <a:cxnLst/>
              <a:rect l="l" t="t" r="r" b="b"/>
              <a:pathLst>
                <a:path w="8841" h="4709" extrusionOk="0">
                  <a:moveTo>
                    <a:pt x="7937" y="0"/>
                  </a:moveTo>
                  <a:cubicBezTo>
                    <a:pt x="7844" y="0"/>
                    <a:pt x="7744" y="22"/>
                    <a:pt x="7639" y="72"/>
                  </a:cubicBezTo>
                  <a:lnTo>
                    <a:pt x="601" y="3541"/>
                  </a:lnTo>
                  <a:cubicBezTo>
                    <a:pt x="0" y="3808"/>
                    <a:pt x="201" y="4709"/>
                    <a:pt x="868" y="4709"/>
                  </a:cubicBezTo>
                  <a:cubicBezTo>
                    <a:pt x="968" y="4709"/>
                    <a:pt x="1068" y="4676"/>
                    <a:pt x="1135" y="4642"/>
                  </a:cubicBezTo>
                  <a:lnTo>
                    <a:pt x="8206" y="1206"/>
                  </a:lnTo>
                  <a:cubicBezTo>
                    <a:pt x="8840" y="890"/>
                    <a:pt x="8528" y="0"/>
                    <a:pt x="7937"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9" name="Google Shape;4168;p95">
              <a:extLst>
                <a:ext uri="{FF2B5EF4-FFF2-40B4-BE49-F238E27FC236}">
                  <a16:creationId xmlns:a16="http://schemas.microsoft.com/office/drawing/2014/main" id="{D6C93A9C-6B91-21B0-F2C5-B897597FD9D8}"/>
                </a:ext>
              </a:extLst>
            </p:cNvPr>
            <p:cNvSpPr/>
            <p:nvPr/>
          </p:nvSpPr>
          <p:spPr>
            <a:xfrm>
              <a:off x="9149925" y="2478050"/>
              <a:ext cx="373100" cy="190150"/>
            </a:xfrm>
            <a:custGeom>
              <a:avLst/>
              <a:gdLst/>
              <a:ahLst/>
              <a:cxnLst/>
              <a:rect l="l" t="t" r="r" b="b"/>
              <a:pathLst>
                <a:path w="14924" h="7606" extrusionOk="0">
                  <a:moveTo>
                    <a:pt x="623" y="1"/>
                  </a:moveTo>
                  <a:cubicBezTo>
                    <a:pt x="236" y="1"/>
                    <a:pt x="0" y="604"/>
                    <a:pt x="480" y="801"/>
                  </a:cubicBezTo>
                  <a:lnTo>
                    <a:pt x="14156" y="7573"/>
                  </a:lnTo>
                  <a:cubicBezTo>
                    <a:pt x="14223" y="7606"/>
                    <a:pt x="14290" y="7606"/>
                    <a:pt x="14356" y="7606"/>
                  </a:cubicBezTo>
                  <a:cubicBezTo>
                    <a:pt x="14790" y="7606"/>
                    <a:pt x="14923" y="7006"/>
                    <a:pt x="14523" y="6805"/>
                  </a:cubicBezTo>
                  <a:lnTo>
                    <a:pt x="847" y="67"/>
                  </a:lnTo>
                  <a:cubicBezTo>
                    <a:pt x="769" y="21"/>
                    <a:pt x="694" y="1"/>
                    <a:pt x="623"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0" name="Google Shape;4169;p95">
              <a:extLst>
                <a:ext uri="{FF2B5EF4-FFF2-40B4-BE49-F238E27FC236}">
                  <a16:creationId xmlns:a16="http://schemas.microsoft.com/office/drawing/2014/main" id="{2756422A-0DC4-CC56-9A17-CCE74535A85C}"/>
                </a:ext>
              </a:extLst>
            </p:cNvPr>
            <p:cNvSpPr/>
            <p:nvPr/>
          </p:nvSpPr>
          <p:spPr>
            <a:xfrm>
              <a:off x="9130475" y="2302375"/>
              <a:ext cx="494300" cy="252425"/>
            </a:xfrm>
            <a:custGeom>
              <a:avLst/>
              <a:gdLst/>
              <a:ahLst/>
              <a:cxnLst/>
              <a:rect l="l" t="t" r="r" b="b"/>
              <a:pathLst>
                <a:path w="19772" h="10097" extrusionOk="0">
                  <a:moveTo>
                    <a:pt x="605" y="0"/>
                  </a:moveTo>
                  <a:cubicBezTo>
                    <a:pt x="203" y="0"/>
                    <a:pt x="1" y="595"/>
                    <a:pt x="457" y="823"/>
                  </a:cubicBezTo>
                  <a:lnTo>
                    <a:pt x="18970" y="10063"/>
                  </a:lnTo>
                  <a:cubicBezTo>
                    <a:pt x="19037" y="10063"/>
                    <a:pt x="19104" y="10096"/>
                    <a:pt x="19171" y="10096"/>
                  </a:cubicBezTo>
                  <a:cubicBezTo>
                    <a:pt x="19604" y="10096"/>
                    <a:pt x="19771" y="9496"/>
                    <a:pt x="19371" y="9296"/>
                  </a:cubicBezTo>
                  <a:lnTo>
                    <a:pt x="824" y="56"/>
                  </a:lnTo>
                  <a:cubicBezTo>
                    <a:pt x="747" y="17"/>
                    <a:pt x="673" y="0"/>
                    <a:pt x="605"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1" name="Google Shape;4170;p95">
              <a:extLst>
                <a:ext uri="{FF2B5EF4-FFF2-40B4-BE49-F238E27FC236}">
                  <a16:creationId xmlns:a16="http://schemas.microsoft.com/office/drawing/2014/main" id="{52311379-52EA-C76C-C009-1BF93BAA1AC8}"/>
                </a:ext>
              </a:extLst>
            </p:cNvPr>
            <p:cNvSpPr/>
            <p:nvPr/>
          </p:nvSpPr>
          <p:spPr>
            <a:xfrm>
              <a:off x="9197200" y="2152250"/>
              <a:ext cx="473425" cy="241600"/>
            </a:xfrm>
            <a:custGeom>
              <a:avLst/>
              <a:gdLst/>
              <a:ahLst/>
              <a:cxnLst/>
              <a:rect l="l" t="t" r="r" b="b"/>
              <a:pathLst>
                <a:path w="18937" h="9664" extrusionOk="0">
                  <a:moveTo>
                    <a:pt x="615" y="1"/>
                  </a:moveTo>
                  <a:cubicBezTo>
                    <a:pt x="227" y="1"/>
                    <a:pt x="0" y="591"/>
                    <a:pt x="457" y="790"/>
                  </a:cubicBezTo>
                  <a:lnTo>
                    <a:pt x="18169" y="9630"/>
                  </a:lnTo>
                  <a:cubicBezTo>
                    <a:pt x="18203" y="9663"/>
                    <a:pt x="18270" y="9663"/>
                    <a:pt x="18336" y="9663"/>
                  </a:cubicBezTo>
                  <a:cubicBezTo>
                    <a:pt x="18770" y="9663"/>
                    <a:pt x="18937" y="9063"/>
                    <a:pt x="18536" y="8863"/>
                  </a:cubicBezTo>
                  <a:lnTo>
                    <a:pt x="824" y="57"/>
                  </a:lnTo>
                  <a:cubicBezTo>
                    <a:pt x="751" y="18"/>
                    <a:pt x="681" y="1"/>
                    <a:pt x="615"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2" name="Google Shape;4171;p95">
              <a:extLst>
                <a:ext uri="{FF2B5EF4-FFF2-40B4-BE49-F238E27FC236}">
                  <a16:creationId xmlns:a16="http://schemas.microsoft.com/office/drawing/2014/main" id="{31AFA260-50F2-F720-A6B7-7296EDC29F63}"/>
                </a:ext>
              </a:extLst>
            </p:cNvPr>
            <p:cNvSpPr/>
            <p:nvPr/>
          </p:nvSpPr>
          <p:spPr>
            <a:xfrm>
              <a:off x="9303950" y="2040525"/>
              <a:ext cx="343275" cy="177375"/>
            </a:xfrm>
            <a:custGeom>
              <a:avLst/>
              <a:gdLst/>
              <a:ahLst/>
              <a:cxnLst/>
              <a:rect l="l" t="t" r="r" b="b"/>
              <a:pathLst>
                <a:path w="13731" h="7095" extrusionOk="0">
                  <a:moveTo>
                    <a:pt x="615" y="0"/>
                  </a:moveTo>
                  <a:cubicBezTo>
                    <a:pt x="227" y="0"/>
                    <a:pt x="0" y="590"/>
                    <a:pt x="457" y="790"/>
                  </a:cubicBezTo>
                  <a:lnTo>
                    <a:pt x="12965" y="7061"/>
                  </a:lnTo>
                  <a:cubicBezTo>
                    <a:pt x="13024" y="7090"/>
                    <a:pt x="13082" y="7094"/>
                    <a:pt x="13141" y="7094"/>
                  </a:cubicBezTo>
                  <a:lnTo>
                    <a:pt x="13141" y="7094"/>
                  </a:lnTo>
                  <a:cubicBezTo>
                    <a:pt x="13601" y="7087"/>
                    <a:pt x="13730" y="6492"/>
                    <a:pt x="13332" y="6294"/>
                  </a:cubicBezTo>
                  <a:lnTo>
                    <a:pt x="823" y="56"/>
                  </a:lnTo>
                  <a:cubicBezTo>
                    <a:pt x="751" y="17"/>
                    <a:pt x="681" y="0"/>
                    <a:pt x="615" y="0"/>
                  </a:cubicBezTo>
                  <a:close/>
                  <a:moveTo>
                    <a:pt x="13141" y="7094"/>
                  </a:moveTo>
                  <a:lnTo>
                    <a:pt x="13141" y="7094"/>
                  </a:lnTo>
                  <a:cubicBezTo>
                    <a:pt x="13138" y="7094"/>
                    <a:pt x="13135" y="7094"/>
                    <a:pt x="13132" y="7094"/>
                  </a:cubicBezTo>
                  <a:lnTo>
                    <a:pt x="13166" y="7094"/>
                  </a:lnTo>
                  <a:cubicBezTo>
                    <a:pt x="13157" y="7094"/>
                    <a:pt x="13149" y="7094"/>
                    <a:pt x="13141" y="7094"/>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3" name="Google Shape;4172;p95">
              <a:extLst>
                <a:ext uri="{FF2B5EF4-FFF2-40B4-BE49-F238E27FC236}">
                  <a16:creationId xmlns:a16="http://schemas.microsoft.com/office/drawing/2014/main" id="{47E314CD-2D9E-E1CA-25CC-D88AE20A37D5}"/>
                </a:ext>
              </a:extLst>
            </p:cNvPr>
            <p:cNvSpPr/>
            <p:nvPr/>
          </p:nvSpPr>
          <p:spPr>
            <a:xfrm>
              <a:off x="9290525" y="2032300"/>
              <a:ext cx="207475" cy="112200"/>
            </a:xfrm>
            <a:custGeom>
              <a:avLst/>
              <a:gdLst/>
              <a:ahLst/>
              <a:cxnLst/>
              <a:rect l="l" t="t" r="r" b="b"/>
              <a:pathLst>
                <a:path w="8299" h="4488" extrusionOk="0">
                  <a:moveTo>
                    <a:pt x="885" y="0"/>
                  </a:moveTo>
                  <a:cubicBezTo>
                    <a:pt x="322" y="0"/>
                    <a:pt x="0" y="872"/>
                    <a:pt x="627" y="1185"/>
                  </a:cubicBezTo>
                  <a:lnTo>
                    <a:pt x="7131" y="4421"/>
                  </a:lnTo>
                  <a:cubicBezTo>
                    <a:pt x="7231" y="4454"/>
                    <a:pt x="7331" y="4488"/>
                    <a:pt x="7431" y="4488"/>
                  </a:cubicBezTo>
                  <a:cubicBezTo>
                    <a:pt x="8065" y="4488"/>
                    <a:pt x="8299" y="3587"/>
                    <a:pt x="7698" y="3320"/>
                  </a:cubicBezTo>
                  <a:lnTo>
                    <a:pt x="1194" y="85"/>
                  </a:lnTo>
                  <a:cubicBezTo>
                    <a:pt x="1086" y="26"/>
                    <a:pt x="982" y="0"/>
                    <a:pt x="88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4" name="Google Shape;4173;p95">
              <a:extLst>
                <a:ext uri="{FF2B5EF4-FFF2-40B4-BE49-F238E27FC236}">
                  <a16:creationId xmlns:a16="http://schemas.microsoft.com/office/drawing/2014/main" id="{46B88157-45D1-4F1F-2A48-BA8979F42FDA}"/>
                </a:ext>
              </a:extLst>
            </p:cNvPr>
            <p:cNvSpPr/>
            <p:nvPr/>
          </p:nvSpPr>
          <p:spPr>
            <a:xfrm>
              <a:off x="9190250" y="2146850"/>
              <a:ext cx="247725" cy="132750"/>
            </a:xfrm>
            <a:custGeom>
              <a:avLst/>
              <a:gdLst/>
              <a:ahLst/>
              <a:cxnLst/>
              <a:rect l="l" t="t" r="r" b="b"/>
              <a:pathLst>
                <a:path w="9909" h="5310" extrusionOk="0">
                  <a:moveTo>
                    <a:pt x="904" y="0"/>
                  </a:moveTo>
                  <a:cubicBezTo>
                    <a:pt x="313" y="0"/>
                    <a:pt x="1" y="890"/>
                    <a:pt x="635" y="1207"/>
                  </a:cubicBezTo>
                  <a:lnTo>
                    <a:pt x="8741" y="5243"/>
                  </a:lnTo>
                  <a:cubicBezTo>
                    <a:pt x="8841" y="5276"/>
                    <a:pt x="8941" y="5276"/>
                    <a:pt x="9041" y="5310"/>
                  </a:cubicBezTo>
                  <a:cubicBezTo>
                    <a:pt x="9708" y="5310"/>
                    <a:pt x="9908" y="4409"/>
                    <a:pt x="9308" y="4142"/>
                  </a:cubicBezTo>
                  <a:lnTo>
                    <a:pt x="1202" y="72"/>
                  </a:lnTo>
                  <a:cubicBezTo>
                    <a:pt x="1097" y="22"/>
                    <a:pt x="997" y="0"/>
                    <a:pt x="90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5" name="Google Shape;4174;p95">
              <a:extLst>
                <a:ext uri="{FF2B5EF4-FFF2-40B4-BE49-F238E27FC236}">
                  <a16:creationId xmlns:a16="http://schemas.microsoft.com/office/drawing/2014/main" id="{CBDF233E-D456-AB94-632C-214E4C6C9D95}"/>
                </a:ext>
              </a:extLst>
            </p:cNvPr>
            <p:cNvSpPr/>
            <p:nvPr/>
          </p:nvSpPr>
          <p:spPr>
            <a:xfrm>
              <a:off x="9121225" y="2297750"/>
              <a:ext cx="229175" cy="123625"/>
            </a:xfrm>
            <a:custGeom>
              <a:avLst/>
              <a:gdLst/>
              <a:ahLst/>
              <a:cxnLst/>
              <a:rect l="l" t="t" r="r" b="b"/>
              <a:pathLst>
                <a:path w="9167" h="4945" extrusionOk="0">
                  <a:moveTo>
                    <a:pt x="900" y="0"/>
                  </a:moveTo>
                  <a:cubicBezTo>
                    <a:pt x="328" y="0"/>
                    <a:pt x="0" y="864"/>
                    <a:pt x="660" y="1208"/>
                  </a:cubicBezTo>
                  <a:lnTo>
                    <a:pt x="8032" y="4878"/>
                  </a:lnTo>
                  <a:cubicBezTo>
                    <a:pt x="8132" y="4911"/>
                    <a:pt x="8199" y="4944"/>
                    <a:pt x="8299" y="4944"/>
                  </a:cubicBezTo>
                  <a:cubicBezTo>
                    <a:pt x="8966" y="4944"/>
                    <a:pt x="9167" y="4044"/>
                    <a:pt x="8599" y="3743"/>
                  </a:cubicBezTo>
                  <a:lnTo>
                    <a:pt x="1194" y="74"/>
                  </a:lnTo>
                  <a:cubicBezTo>
                    <a:pt x="1092" y="23"/>
                    <a:pt x="993" y="0"/>
                    <a:pt x="900"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6" name="Google Shape;4175;p95">
              <a:extLst>
                <a:ext uri="{FF2B5EF4-FFF2-40B4-BE49-F238E27FC236}">
                  <a16:creationId xmlns:a16="http://schemas.microsoft.com/office/drawing/2014/main" id="{29FD1750-7133-6A6D-513C-5F0F7D4D8B9A}"/>
                </a:ext>
              </a:extLst>
            </p:cNvPr>
            <p:cNvSpPr/>
            <p:nvPr/>
          </p:nvSpPr>
          <p:spPr>
            <a:xfrm>
              <a:off x="9143550" y="2472925"/>
              <a:ext cx="201850" cy="109400"/>
            </a:xfrm>
            <a:custGeom>
              <a:avLst/>
              <a:gdLst/>
              <a:ahLst/>
              <a:cxnLst/>
              <a:rect l="l" t="t" r="r" b="b"/>
              <a:pathLst>
                <a:path w="8074" h="4376" extrusionOk="0">
                  <a:moveTo>
                    <a:pt x="914" y="0"/>
                  </a:moveTo>
                  <a:cubicBezTo>
                    <a:pt x="338" y="0"/>
                    <a:pt x="1" y="889"/>
                    <a:pt x="635" y="1206"/>
                  </a:cubicBezTo>
                  <a:lnTo>
                    <a:pt x="6939" y="4308"/>
                  </a:lnTo>
                  <a:cubicBezTo>
                    <a:pt x="7006" y="4342"/>
                    <a:pt x="7106" y="4375"/>
                    <a:pt x="7206" y="4375"/>
                  </a:cubicBezTo>
                  <a:cubicBezTo>
                    <a:pt x="7873" y="4375"/>
                    <a:pt x="8073" y="3475"/>
                    <a:pt x="7473" y="3174"/>
                  </a:cubicBezTo>
                  <a:lnTo>
                    <a:pt x="1202" y="72"/>
                  </a:lnTo>
                  <a:cubicBezTo>
                    <a:pt x="1102" y="22"/>
                    <a:pt x="1005" y="0"/>
                    <a:pt x="91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7" name="Google Shape;4176;p95">
              <a:extLst>
                <a:ext uri="{FF2B5EF4-FFF2-40B4-BE49-F238E27FC236}">
                  <a16:creationId xmlns:a16="http://schemas.microsoft.com/office/drawing/2014/main" id="{9F5A5657-6DA7-4728-1E4D-727273580B5B}"/>
                </a:ext>
              </a:extLst>
            </p:cNvPr>
            <p:cNvSpPr/>
            <p:nvPr/>
          </p:nvSpPr>
          <p:spPr>
            <a:xfrm>
              <a:off x="9222975" y="3691050"/>
              <a:ext cx="352050" cy="104725"/>
            </a:xfrm>
            <a:custGeom>
              <a:avLst/>
              <a:gdLst/>
              <a:ahLst/>
              <a:cxnLst/>
              <a:rect l="l" t="t" r="r" b="b"/>
              <a:pathLst>
                <a:path w="14082" h="4189" extrusionOk="0">
                  <a:moveTo>
                    <a:pt x="577" y="0"/>
                  </a:moveTo>
                  <a:cubicBezTo>
                    <a:pt x="133" y="0"/>
                    <a:pt x="0" y="693"/>
                    <a:pt x="493" y="816"/>
                  </a:cubicBezTo>
                  <a:lnTo>
                    <a:pt x="13336" y="4152"/>
                  </a:lnTo>
                  <a:lnTo>
                    <a:pt x="13436" y="4152"/>
                  </a:lnTo>
                  <a:lnTo>
                    <a:pt x="13436" y="4185"/>
                  </a:lnTo>
                  <a:cubicBezTo>
                    <a:pt x="13458" y="4188"/>
                    <a:pt x="13479" y="4189"/>
                    <a:pt x="13499" y="4189"/>
                  </a:cubicBezTo>
                  <a:cubicBezTo>
                    <a:pt x="14010" y="4189"/>
                    <a:pt x="14081" y="3415"/>
                    <a:pt x="13536" y="3351"/>
                  </a:cubicBezTo>
                  <a:lnTo>
                    <a:pt x="693" y="15"/>
                  </a:lnTo>
                  <a:cubicBezTo>
                    <a:pt x="653" y="5"/>
                    <a:pt x="614" y="0"/>
                    <a:pt x="57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8" name="Google Shape;4177;p95">
              <a:extLst>
                <a:ext uri="{FF2B5EF4-FFF2-40B4-BE49-F238E27FC236}">
                  <a16:creationId xmlns:a16="http://schemas.microsoft.com/office/drawing/2014/main" id="{DBBAEA18-16DF-2F70-C77F-1CB70CE7A75E}"/>
                </a:ext>
              </a:extLst>
            </p:cNvPr>
            <p:cNvSpPr/>
            <p:nvPr/>
          </p:nvSpPr>
          <p:spPr>
            <a:xfrm>
              <a:off x="9118475" y="3844650"/>
              <a:ext cx="507450" cy="137925"/>
            </a:xfrm>
            <a:custGeom>
              <a:avLst/>
              <a:gdLst/>
              <a:ahLst/>
              <a:cxnLst/>
              <a:rect l="l" t="t" r="r" b="b"/>
              <a:pathLst>
                <a:path w="20298" h="5517" extrusionOk="0">
                  <a:moveTo>
                    <a:pt x="582" y="0"/>
                  </a:moveTo>
                  <a:cubicBezTo>
                    <a:pt x="148" y="0"/>
                    <a:pt x="0" y="684"/>
                    <a:pt x="470" y="810"/>
                  </a:cubicBezTo>
                  <a:lnTo>
                    <a:pt x="19551" y="5513"/>
                  </a:lnTo>
                  <a:lnTo>
                    <a:pt x="19684" y="5513"/>
                  </a:lnTo>
                  <a:cubicBezTo>
                    <a:pt x="19704" y="5516"/>
                    <a:pt x="19724" y="5517"/>
                    <a:pt x="19744" y="5517"/>
                  </a:cubicBezTo>
                  <a:cubicBezTo>
                    <a:pt x="20224" y="5517"/>
                    <a:pt x="20297" y="4743"/>
                    <a:pt x="19784" y="4679"/>
                  </a:cubicBezTo>
                  <a:lnTo>
                    <a:pt x="670" y="9"/>
                  </a:lnTo>
                  <a:cubicBezTo>
                    <a:pt x="640" y="3"/>
                    <a:pt x="611" y="0"/>
                    <a:pt x="58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9" name="Google Shape;4178;p95">
              <a:extLst>
                <a:ext uri="{FF2B5EF4-FFF2-40B4-BE49-F238E27FC236}">
                  <a16:creationId xmlns:a16="http://schemas.microsoft.com/office/drawing/2014/main" id="{3668BD49-7D33-E87B-B250-792D47257E9C}"/>
                </a:ext>
              </a:extLst>
            </p:cNvPr>
            <p:cNvSpPr/>
            <p:nvPr/>
          </p:nvSpPr>
          <p:spPr>
            <a:xfrm>
              <a:off x="9263900" y="1734800"/>
              <a:ext cx="374250" cy="85325"/>
            </a:xfrm>
            <a:custGeom>
              <a:avLst/>
              <a:gdLst/>
              <a:ahLst/>
              <a:cxnLst/>
              <a:rect l="l" t="t" r="r" b="b"/>
              <a:pathLst>
                <a:path w="14970" h="3413" extrusionOk="0">
                  <a:moveTo>
                    <a:pt x="14387" y="1"/>
                  </a:moveTo>
                  <a:cubicBezTo>
                    <a:pt x="14360" y="1"/>
                    <a:pt x="14331" y="4"/>
                    <a:pt x="14301" y="9"/>
                  </a:cubicBezTo>
                  <a:lnTo>
                    <a:pt x="524" y="2578"/>
                  </a:lnTo>
                  <a:cubicBezTo>
                    <a:pt x="1" y="2610"/>
                    <a:pt x="55" y="3413"/>
                    <a:pt x="591" y="3413"/>
                  </a:cubicBezTo>
                  <a:cubicBezTo>
                    <a:pt x="602" y="3413"/>
                    <a:pt x="613" y="3412"/>
                    <a:pt x="624" y="3412"/>
                  </a:cubicBezTo>
                  <a:lnTo>
                    <a:pt x="691" y="3412"/>
                  </a:lnTo>
                  <a:lnTo>
                    <a:pt x="14434" y="843"/>
                  </a:lnTo>
                  <a:cubicBezTo>
                    <a:pt x="14969" y="749"/>
                    <a:pt x="14851" y="1"/>
                    <a:pt x="1438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0" name="Google Shape;4179;p95">
              <a:extLst>
                <a:ext uri="{FF2B5EF4-FFF2-40B4-BE49-F238E27FC236}">
                  <a16:creationId xmlns:a16="http://schemas.microsoft.com/office/drawing/2014/main" id="{3F0839D5-C6D5-1406-434D-8E3616DC9CB3}"/>
                </a:ext>
              </a:extLst>
            </p:cNvPr>
            <p:cNvSpPr/>
            <p:nvPr/>
          </p:nvSpPr>
          <p:spPr>
            <a:xfrm>
              <a:off x="9169700" y="1534675"/>
              <a:ext cx="528475" cy="119500"/>
            </a:xfrm>
            <a:custGeom>
              <a:avLst/>
              <a:gdLst/>
              <a:ahLst/>
              <a:cxnLst/>
              <a:rect l="l" t="t" r="r" b="b"/>
              <a:pathLst>
                <a:path w="21139" h="4780" extrusionOk="0">
                  <a:moveTo>
                    <a:pt x="20557" y="0"/>
                  </a:moveTo>
                  <a:cubicBezTo>
                    <a:pt x="20529" y="0"/>
                    <a:pt x="20500" y="3"/>
                    <a:pt x="20470" y="9"/>
                  </a:cubicBezTo>
                  <a:lnTo>
                    <a:pt x="556" y="3945"/>
                  </a:lnTo>
                  <a:cubicBezTo>
                    <a:pt x="0" y="3977"/>
                    <a:pt x="53" y="4780"/>
                    <a:pt x="590" y="4780"/>
                  </a:cubicBezTo>
                  <a:cubicBezTo>
                    <a:pt x="601" y="4780"/>
                    <a:pt x="612" y="4779"/>
                    <a:pt x="623" y="4779"/>
                  </a:cubicBezTo>
                  <a:lnTo>
                    <a:pt x="723" y="4779"/>
                  </a:lnTo>
                  <a:lnTo>
                    <a:pt x="20604" y="842"/>
                  </a:lnTo>
                  <a:cubicBezTo>
                    <a:pt x="21139" y="748"/>
                    <a:pt x="21021" y="0"/>
                    <a:pt x="2055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1" name="Google Shape;4180;p95">
              <a:extLst>
                <a:ext uri="{FF2B5EF4-FFF2-40B4-BE49-F238E27FC236}">
                  <a16:creationId xmlns:a16="http://schemas.microsoft.com/office/drawing/2014/main" id="{E90317C0-67E1-3E79-796A-1540BF770403}"/>
                </a:ext>
              </a:extLst>
            </p:cNvPr>
            <p:cNvSpPr/>
            <p:nvPr/>
          </p:nvSpPr>
          <p:spPr>
            <a:xfrm>
              <a:off x="9476850" y="1529725"/>
              <a:ext cx="228000" cy="67775"/>
            </a:xfrm>
            <a:custGeom>
              <a:avLst/>
              <a:gdLst/>
              <a:ahLst/>
              <a:cxnLst/>
              <a:rect l="l" t="t" r="r" b="b"/>
              <a:pathLst>
                <a:path w="9120" h="2711" extrusionOk="0">
                  <a:moveTo>
                    <a:pt x="8245" y="0"/>
                  </a:moveTo>
                  <a:cubicBezTo>
                    <a:pt x="8215" y="0"/>
                    <a:pt x="8183" y="2"/>
                    <a:pt x="8151" y="6"/>
                  </a:cubicBezTo>
                  <a:lnTo>
                    <a:pt x="812" y="1441"/>
                  </a:lnTo>
                  <a:cubicBezTo>
                    <a:pt x="0" y="1538"/>
                    <a:pt x="106" y="2711"/>
                    <a:pt x="882" y="2711"/>
                  </a:cubicBezTo>
                  <a:cubicBezTo>
                    <a:pt x="902" y="2711"/>
                    <a:pt x="924" y="2710"/>
                    <a:pt x="946" y="2708"/>
                  </a:cubicBezTo>
                  <a:lnTo>
                    <a:pt x="1046" y="2675"/>
                  </a:lnTo>
                  <a:lnTo>
                    <a:pt x="8384" y="1241"/>
                  </a:lnTo>
                  <a:cubicBezTo>
                    <a:pt x="9119" y="1049"/>
                    <a:pt x="8936" y="0"/>
                    <a:pt x="8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2" name="Google Shape;4181;p95">
              <a:extLst>
                <a:ext uri="{FF2B5EF4-FFF2-40B4-BE49-F238E27FC236}">
                  <a16:creationId xmlns:a16="http://schemas.microsoft.com/office/drawing/2014/main" id="{FA564FA4-9286-18AE-6AB5-8E3521404CFE}"/>
                </a:ext>
              </a:extLst>
            </p:cNvPr>
            <p:cNvSpPr/>
            <p:nvPr/>
          </p:nvSpPr>
          <p:spPr>
            <a:xfrm>
              <a:off x="9443500" y="1728925"/>
              <a:ext cx="201925" cy="61225"/>
            </a:xfrm>
            <a:custGeom>
              <a:avLst/>
              <a:gdLst/>
              <a:ahLst/>
              <a:cxnLst/>
              <a:rect l="l" t="t" r="r" b="b"/>
              <a:pathLst>
                <a:path w="8077" h="2449" extrusionOk="0">
                  <a:moveTo>
                    <a:pt x="7202" y="1"/>
                  </a:moveTo>
                  <a:cubicBezTo>
                    <a:pt x="7164" y="1"/>
                    <a:pt x="7124" y="4"/>
                    <a:pt x="7083" y="11"/>
                  </a:cubicBezTo>
                  <a:lnTo>
                    <a:pt x="812" y="1178"/>
                  </a:lnTo>
                  <a:cubicBezTo>
                    <a:pt x="0" y="1276"/>
                    <a:pt x="105" y="2448"/>
                    <a:pt x="881" y="2448"/>
                  </a:cubicBezTo>
                  <a:cubicBezTo>
                    <a:pt x="902" y="2448"/>
                    <a:pt x="924" y="2448"/>
                    <a:pt x="946" y="2446"/>
                  </a:cubicBezTo>
                  <a:lnTo>
                    <a:pt x="1046" y="2412"/>
                  </a:lnTo>
                  <a:lnTo>
                    <a:pt x="7317" y="1245"/>
                  </a:lnTo>
                  <a:cubicBezTo>
                    <a:pt x="8076" y="1118"/>
                    <a:pt x="7905" y="1"/>
                    <a:pt x="7202"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3" name="Google Shape;4182;p95">
              <a:extLst>
                <a:ext uri="{FF2B5EF4-FFF2-40B4-BE49-F238E27FC236}">
                  <a16:creationId xmlns:a16="http://schemas.microsoft.com/office/drawing/2014/main" id="{8E617D06-F997-78C8-2CB8-E9FB32A1D711}"/>
                </a:ext>
              </a:extLst>
            </p:cNvPr>
            <p:cNvSpPr/>
            <p:nvPr/>
          </p:nvSpPr>
          <p:spPr>
            <a:xfrm>
              <a:off x="9206800" y="3682525"/>
              <a:ext cx="200350" cy="70775"/>
            </a:xfrm>
            <a:custGeom>
              <a:avLst/>
              <a:gdLst/>
              <a:ahLst/>
              <a:cxnLst/>
              <a:rect l="l" t="t" r="r" b="b"/>
              <a:pathLst>
                <a:path w="8014" h="2831" extrusionOk="0">
                  <a:moveTo>
                    <a:pt x="866" y="0"/>
                  </a:moveTo>
                  <a:cubicBezTo>
                    <a:pt x="200" y="0"/>
                    <a:pt x="1" y="1039"/>
                    <a:pt x="740" y="1224"/>
                  </a:cubicBezTo>
                  <a:lnTo>
                    <a:pt x="6911" y="2791"/>
                  </a:lnTo>
                  <a:lnTo>
                    <a:pt x="7078" y="2791"/>
                  </a:lnTo>
                  <a:lnTo>
                    <a:pt x="7044" y="2825"/>
                  </a:lnTo>
                  <a:cubicBezTo>
                    <a:pt x="7076" y="2829"/>
                    <a:pt x="7107" y="2830"/>
                    <a:pt x="7136" y="2830"/>
                  </a:cubicBezTo>
                  <a:cubicBezTo>
                    <a:pt x="7890" y="2830"/>
                    <a:pt x="8014" y="1653"/>
                    <a:pt x="7211" y="1557"/>
                  </a:cubicBezTo>
                  <a:lnTo>
                    <a:pt x="1040" y="23"/>
                  </a:lnTo>
                  <a:cubicBezTo>
                    <a:pt x="979" y="7"/>
                    <a:pt x="921" y="0"/>
                    <a:pt x="866"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4" name="Google Shape;4183;p95">
              <a:extLst>
                <a:ext uri="{FF2B5EF4-FFF2-40B4-BE49-F238E27FC236}">
                  <a16:creationId xmlns:a16="http://schemas.microsoft.com/office/drawing/2014/main" id="{D9CDF302-1CE0-0737-8211-29037403C6B5}"/>
                </a:ext>
              </a:extLst>
            </p:cNvPr>
            <p:cNvSpPr/>
            <p:nvPr/>
          </p:nvSpPr>
          <p:spPr>
            <a:xfrm>
              <a:off x="9106700" y="3838475"/>
              <a:ext cx="275425" cy="89950"/>
            </a:xfrm>
            <a:custGeom>
              <a:avLst/>
              <a:gdLst/>
              <a:ahLst/>
              <a:cxnLst/>
              <a:rect l="l" t="t" r="r" b="b"/>
              <a:pathLst>
                <a:path w="11017" h="3598" extrusionOk="0">
                  <a:moveTo>
                    <a:pt x="871" y="1"/>
                  </a:moveTo>
                  <a:cubicBezTo>
                    <a:pt x="202" y="1"/>
                    <a:pt x="0" y="1072"/>
                    <a:pt x="741" y="1257"/>
                  </a:cubicBezTo>
                  <a:lnTo>
                    <a:pt x="9914" y="3558"/>
                  </a:lnTo>
                  <a:lnTo>
                    <a:pt x="10081" y="3558"/>
                  </a:lnTo>
                  <a:lnTo>
                    <a:pt x="10081" y="3592"/>
                  </a:lnTo>
                  <a:cubicBezTo>
                    <a:pt x="10113" y="3596"/>
                    <a:pt x="10143" y="3597"/>
                    <a:pt x="10173" y="3597"/>
                  </a:cubicBezTo>
                  <a:cubicBezTo>
                    <a:pt x="10924" y="3597"/>
                    <a:pt x="11017" y="2420"/>
                    <a:pt x="10215" y="2324"/>
                  </a:cubicBezTo>
                  <a:lnTo>
                    <a:pt x="1041" y="23"/>
                  </a:lnTo>
                  <a:cubicBezTo>
                    <a:pt x="982" y="8"/>
                    <a:pt x="925" y="1"/>
                    <a:pt x="871"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grpSp>
      <p:sp>
        <p:nvSpPr>
          <p:cNvPr id="25" name="Rectangle: Rounded Corners 24">
            <a:extLst>
              <a:ext uri="{FF2B5EF4-FFF2-40B4-BE49-F238E27FC236}">
                <a16:creationId xmlns:a16="http://schemas.microsoft.com/office/drawing/2014/main" id="{6FA99F43-8D9E-D089-665D-E068ECE5B768}"/>
              </a:ext>
            </a:extLst>
          </p:cNvPr>
          <p:cNvSpPr/>
          <p:nvPr/>
        </p:nvSpPr>
        <p:spPr bwMode="auto">
          <a:xfrm>
            <a:off x="6233016" y="2679766"/>
            <a:ext cx="4330689"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Scaffolders</a:t>
            </a:r>
          </a:p>
        </p:txBody>
      </p:sp>
      <p:sp>
        <p:nvSpPr>
          <p:cNvPr id="26" name="Right Brace 25">
            <a:extLst>
              <a:ext uri="{FF2B5EF4-FFF2-40B4-BE49-F238E27FC236}">
                <a16:creationId xmlns:a16="http://schemas.microsoft.com/office/drawing/2014/main" id="{41BEA0DC-1C04-4747-3121-CE814C4856FA}"/>
              </a:ext>
            </a:extLst>
          </p:cNvPr>
          <p:cNvSpPr/>
          <p:nvPr/>
        </p:nvSpPr>
        <p:spPr bwMode="auto">
          <a:xfrm rot="5400000" flipH="1">
            <a:off x="8316181" y="1089547"/>
            <a:ext cx="380101" cy="4714424"/>
          </a:xfrm>
          <a:prstGeom prst="rightBrace">
            <a:avLst/>
          </a:prstGeom>
          <a:noFill/>
          <a:ln w="12700" cap="flat" cmpd="sng" algn="ctr">
            <a:solidFill>
              <a:schemeClr val="tx1">
                <a:lumMod val="95000"/>
                <a:lumOff val="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a:ln>
                <a:noFill/>
              </a:ln>
              <a:solidFill>
                <a:schemeClr val="tx1"/>
              </a:solidFill>
              <a:effectLst/>
              <a:latin typeface="Arial" charset="0"/>
              <a:ea typeface="ＭＳ Ｐゴシック" pitchFamily="-112" charset="-128"/>
            </a:endParaRPr>
          </a:p>
        </p:txBody>
      </p:sp>
      <p:sp>
        <p:nvSpPr>
          <p:cNvPr id="29" name="Rectangle: Rounded Corners 28">
            <a:extLst>
              <a:ext uri="{FF2B5EF4-FFF2-40B4-BE49-F238E27FC236}">
                <a16:creationId xmlns:a16="http://schemas.microsoft.com/office/drawing/2014/main" id="{A80FBFD0-43D4-D7EC-4F5B-EFC988019A60}"/>
              </a:ext>
            </a:extLst>
          </p:cNvPr>
          <p:cNvSpPr/>
          <p:nvPr/>
        </p:nvSpPr>
        <p:spPr bwMode="auto">
          <a:xfrm>
            <a:off x="5518117" y="3674817"/>
            <a:ext cx="1325880" cy="662429"/>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err="1">
                <a:ln>
                  <a:noFill/>
                </a:ln>
                <a:solidFill>
                  <a:schemeClr val="tx1"/>
                </a:solidFill>
                <a:effectLst/>
                <a:latin typeface="Arial" charset="0"/>
                <a:ea typeface="ＭＳ Ｐゴシック" pitchFamily="-112" charset="-128"/>
              </a:rPr>
              <a:t>Yahs</a:t>
            </a:r>
            <a:endParaRPr kumimoji="0" lang="en-NZ" sz="2400" b="0" i="0" u="none" strike="noStrike" cap="none" normalizeH="0" baseline="0" dirty="0">
              <a:ln>
                <a:noFill/>
              </a:ln>
              <a:solidFill>
                <a:schemeClr val="tx1"/>
              </a:solidFill>
              <a:effectLst/>
              <a:latin typeface="Arial" charset="0"/>
              <a:ea typeface="ＭＳ Ｐゴシック" pitchFamily="-112" charset="-128"/>
            </a:endParaRPr>
          </a:p>
        </p:txBody>
      </p:sp>
      <p:sp>
        <p:nvSpPr>
          <p:cNvPr id="32" name="Rectangle: Rounded Corners 31">
            <a:extLst>
              <a:ext uri="{FF2B5EF4-FFF2-40B4-BE49-F238E27FC236}">
                <a16:creationId xmlns:a16="http://schemas.microsoft.com/office/drawing/2014/main" id="{A2319170-62AE-2597-69CD-A3CB2CF87393}"/>
              </a:ext>
            </a:extLst>
          </p:cNvPr>
          <p:cNvSpPr/>
          <p:nvPr/>
        </p:nvSpPr>
        <p:spPr bwMode="auto">
          <a:xfrm>
            <a:off x="7030603" y="3699892"/>
            <a:ext cx="1325880" cy="662429"/>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Salsa2</a:t>
            </a:r>
          </a:p>
        </p:txBody>
      </p:sp>
      <p:sp>
        <p:nvSpPr>
          <p:cNvPr id="34" name="Rectangle: Rounded Corners 33">
            <a:extLst>
              <a:ext uri="{FF2B5EF4-FFF2-40B4-BE49-F238E27FC236}">
                <a16:creationId xmlns:a16="http://schemas.microsoft.com/office/drawing/2014/main" id="{0AC0ACFC-6C40-0B11-98EA-1C86B968144A}"/>
              </a:ext>
            </a:extLst>
          </p:cNvPr>
          <p:cNvSpPr/>
          <p:nvPr/>
        </p:nvSpPr>
        <p:spPr bwMode="auto">
          <a:xfrm>
            <a:off x="8547508" y="3701666"/>
            <a:ext cx="1325880" cy="662429"/>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err="1">
                <a:ln>
                  <a:noFill/>
                </a:ln>
                <a:solidFill>
                  <a:schemeClr val="tx1"/>
                </a:solidFill>
                <a:effectLst/>
                <a:latin typeface="Arial" charset="0"/>
                <a:ea typeface="ＭＳ Ｐゴシック" pitchFamily="-112" charset="-128"/>
              </a:rPr>
              <a:t>ALLHic</a:t>
            </a:r>
            <a:endParaRPr kumimoji="0" lang="en-NZ" sz="2400" b="0" i="0" u="none" strike="noStrike" cap="none" normalizeH="0" baseline="0" dirty="0">
              <a:ln>
                <a:noFill/>
              </a:ln>
              <a:solidFill>
                <a:schemeClr val="tx1"/>
              </a:solidFill>
              <a:effectLst/>
              <a:latin typeface="Arial" charset="0"/>
              <a:ea typeface="ＭＳ Ｐゴシック" pitchFamily="-112" charset="-128"/>
            </a:endParaRPr>
          </a:p>
        </p:txBody>
      </p:sp>
      <p:sp>
        <p:nvSpPr>
          <p:cNvPr id="35" name="Rectangle: Rounded Corners 34">
            <a:extLst>
              <a:ext uri="{FF2B5EF4-FFF2-40B4-BE49-F238E27FC236}">
                <a16:creationId xmlns:a16="http://schemas.microsoft.com/office/drawing/2014/main" id="{431547F7-116B-A014-FB1B-76E37E5D90FF}"/>
              </a:ext>
            </a:extLst>
          </p:cNvPr>
          <p:cNvSpPr/>
          <p:nvPr/>
        </p:nvSpPr>
        <p:spPr bwMode="auto">
          <a:xfrm>
            <a:off x="10091299" y="3694816"/>
            <a:ext cx="1423917" cy="662429"/>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2400" dirty="0"/>
              <a:t>3D-DNA</a:t>
            </a:r>
            <a:r>
              <a:rPr lang="en-US" sz="1800" dirty="0">
                <a:effectLst/>
                <a:latin typeface="Times New Roman" panose="02020603050405020304" pitchFamily="18" charset="0"/>
                <a:ea typeface="SimSun" panose="02010600030101010101" pitchFamily="2" charset="-122"/>
              </a:rPr>
              <a:t> </a:t>
            </a:r>
            <a:endParaRPr kumimoji="0" lang="en-NZ" sz="2400" b="0" i="0" u="none" strike="noStrike" cap="none" normalizeH="0" baseline="0" dirty="0">
              <a:ln>
                <a:noFill/>
              </a:ln>
              <a:solidFill>
                <a:schemeClr val="tx1"/>
              </a:solidFill>
              <a:effectLst/>
              <a:latin typeface="Arial" charset="0"/>
              <a:ea typeface="ＭＳ Ｐゴシック" pitchFamily="-112" charset="-128"/>
            </a:endParaRPr>
          </a:p>
        </p:txBody>
      </p:sp>
      <p:sp>
        <p:nvSpPr>
          <p:cNvPr id="27" name="Right Brace 26">
            <a:extLst>
              <a:ext uri="{FF2B5EF4-FFF2-40B4-BE49-F238E27FC236}">
                <a16:creationId xmlns:a16="http://schemas.microsoft.com/office/drawing/2014/main" id="{8F69833C-AA8D-CB81-91BB-A9F63D8A2E4D}"/>
              </a:ext>
            </a:extLst>
          </p:cNvPr>
          <p:cNvSpPr/>
          <p:nvPr/>
        </p:nvSpPr>
        <p:spPr bwMode="auto">
          <a:xfrm rot="16200000" flipH="1">
            <a:off x="8192354" y="2281787"/>
            <a:ext cx="380101" cy="4714424"/>
          </a:xfrm>
          <a:prstGeom prst="rightBrace">
            <a:avLst/>
          </a:prstGeom>
          <a:noFill/>
          <a:ln w="12700" cap="flat" cmpd="sng" algn="ctr">
            <a:solidFill>
              <a:schemeClr val="tx1">
                <a:lumMod val="95000"/>
                <a:lumOff val="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a:ln>
                <a:noFill/>
              </a:ln>
              <a:solidFill>
                <a:schemeClr val="tx1"/>
              </a:solidFill>
              <a:effectLst/>
              <a:latin typeface="Arial" charset="0"/>
              <a:ea typeface="ＭＳ Ｐゴシック" pitchFamily="-112" charset="-128"/>
            </a:endParaRPr>
          </a:p>
        </p:txBody>
      </p:sp>
      <p:sp>
        <p:nvSpPr>
          <p:cNvPr id="31" name="Rectangle: Rounded Corners 30">
            <a:extLst>
              <a:ext uri="{FF2B5EF4-FFF2-40B4-BE49-F238E27FC236}">
                <a16:creationId xmlns:a16="http://schemas.microsoft.com/office/drawing/2014/main" id="{CCFC55C5-D0C1-1651-4008-0265F64962C8}"/>
              </a:ext>
            </a:extLst>
          </p:cNvPr>
          <p:cNvSpPr/>
          <p:nvPr/>
        </p:nvSpPr>
        <p:spPr bwMode="auto">
          <a:xfrm>
            <a:off x="6578052" y="4941592"/>
            <a:ext cx="3554858"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NZ" sz="2000" dirty="0"/>
              <a:t>Visualisation &amp; Evaluation </a:t>
            </a:r>
            <a:endParaRPr kumimoji="0" lang="en-NZ" sz="2400" b="0" i="0" u="none" strike="noStrike" cap="none" normalizeH="0" baseline="0" dirty="0">
              <a:ln>
                <a:noFill/>
              </a:ln>
              <a:solidFill>
                <a:schemeClr val="tx1"/>
              </a:solidFill>
              <a:effectLst/>
              <a:latin typeface="Arial" charset="0"/>
              <a:ea typeface="ＭＳ Ｐゴシック" pitchFamily="-112" charset="-128"/>
            </a:endParaRPr>
          </a:p>
        </p:txBody>
      </p:sp>
      <p:sp>
        <p:nvSpPr>
          <p:cNvPr id="33" name="Rectangle: Rounded Corners 32">
            <a:extLst>
              <a:ext uri="{FF2B5EF4-FFF2-40B4-BE49-F238E27FC236}">
                <a16:creationId xmlns:a16="http://schemas.microsoft.com/office/drawing/2014/main" id="{4EFEC210-5BD1-39A0-4167-C6AB2291C2BC}"/>
              </a:ext>
            </a:extLst>
          </p:cNvPr>
          <p:cNvSpPr/>
          <p:nvPr/>
        </p:nvSpPr>
        <p:spPr bwMode="auto">
          <a:xfrm>
            <a:off x="6232107" y="1577245"/>
            <a:ext cx="4330689"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NZ" sz="2400" b="0" i="0" u="none" strike="noStrike" cap="none" normalizeH="0" baseline="0" dirty="0">
                <a:ln>
                  <a:noFill/>
                </a:ln>
                <a:solidFill>
                  <a:schemeClr val="tx1"/>
                </a:solidFill>
                <a:effectLst/>
                <a:latin typeface="Arial" charset="0"/>
                <a:ea typeface="ＭＳ Ｐゴシック" pitchFamily="-112" charset="-128"/>
              </a:rPr>
              <a:t>Mapped file</a:t>
            </a:r>
          </a:p>
        </p:txBody>
      </p:sp>
      <p:cxnSp>
        <p:nvCxnSpPr>
          <p:cNvPr id="37" name="Straight Arrow Connector 36">
            <a:extLst>
              <a:ext uri="{FF2B5EF4-FFF2-40B4-BE49-F238E27FC236}">
                <a16:creationId xmlns:a16="http://schemas.microsoft.com/office/drawing/2014/main" id="{495B1B5E-4777-EAC9-2BA2-76EEF621C258}"/>
              </a:ext>
            </a:extLst>
          </p:cNvPr>
          <p:cNvCxnSpPr>
            <a:cxnSpLocks/>
          </p:cNvCxnSpPr>
          <p:nvPr/>
        </p:nvCxnSpPr>
        <p:spPr bwMode="auto">
          <a:xfrm>
            <a:off x="8485826" y="2144069"/>
            <a:ext cx="0" cy="53569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41" name="Rectangle: Rounded Corners 40">
            <a:extLst>
              <a:ext uri="{FF2B5EF4-FFF2-40B4-BE49-F238E27FC236}">
                <a16:creationId xmlns:a16="http://schemas.microsoft.com/office/drawing/2014/main" id="{02198FC3-3B85-9E35-AA59-8D0214C0EFA0}"/>
              </a:ext>
            </a:extLst>
          </p:cNvPr>
          <p:cNvSpPr/>
          <p:nvPr/>
        </p:nvSpPr>
        <p:spPr bwMode="auto">
          <a:xfrm>
            <a:off x="7308246" y="5940616"/>
            <a:ext cx="2107510" cy="584200"/>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NZ" sz="2000" dirty="0"/>
              <a:t>Final report </a:t>
            </a:r>
            <a:endParaRPr kumimoji="0" lang="en-NZ" sz="2400" b="0" i="0" u="none" strike="noStrike" cap="none" normalizeH="0" baseline="0" dirty="0">
              <a:ln>
                <a:noFill/>
              </a:ln>
              <a:solidFill>
                <a:schemeClr val="tx1"/>
              </a:solidFill>
              <a:effectLst/>
              <a:latin typeface="Arial" charset="0"/>
              <a:ea typeface="ＭＳ Ｐゴシック" pitchFamily="-112" charset="-128"/>
            </a:endParaRPr>
          </a:p>
        </p:txBody>
      </p:sp>
      <p:cxnSp>
        <p:nvCxnSpPr>
          <p:cNvPr id="47" name="Straight Arrow Connector 46">
            <a:extLst>
              <a:ext uri="{FF2B5EF4-FFF2-40B4-BE49-F238E27FC236}">
                <a16:creationId xmlns:a16="http://schemas.microsoft.com/office/drawing/2014/main" id="{F4CF6CB6-BD0B-90BC-E5C5-A24A5CFA0110}"/>
              </a:ext>
            </a:extLst>
          </p:cNvPr>
          <p:cNvCxnSpPr>
            <a:cxnSpLocks/>
            <a:stCxn id="31" idx="2"/>
            <a:endCxn id="41" idx="0"/>
          </p:cNvCxnSpPr>
          <p:nvPr/>
        </p:nvCxnSpPr>
        <p:spPr bwMode="auto">
          <a:xfrm>
            <a:off x="8355481" y="5525792"/>
            <a:ext cx="6520" cy="41482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1639448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Chart&#10;&#10;Description automatically generated">
            <a:extLst>
              <a:ext uri="{FF2B5EF4-FFF2-40B4-BE49-F238E27FC236}">
                <a16:creationId xmlns:a16="http://schemas.microsoft.com/office/drawing/2014/main" id="{09E3DDB6-4D8B-1D86-6026-5BA4C08FCF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4050" y="1669203"/>
            <a:ext cx="5172206" cy="4994644"/>
          </a:xfrm>
          <a:prstGeom prst="rect">
            <a:avLst/>
          </a:prstGeom>
        </p:spPr>
      </p:pic>
      <p:sp>
        <p:nvSpPr>
          <p:cNvPr id="2" name="Content Placeholder 1">
            <a:extLst>
              <a:ext uri="{FF2B5EF4-FFF2-40B4-BE49-F238E27FC236}">
                <a16:creationId xmlns:a16="http://schemas.microsoft.com/office/drawing/2014/main" id="{BB4914B2-0694-1FEE-EB2F-8927D42BC19A}"/>
              </a:ext>
            </a:extLst>
          </p:cNvPr>
          <p:cNvSpPr>
            <a:spLocks noGrp="1"/>
          </p:cNvSpPr>
          <p:nvPr>
            <p:ph idx="1"/>
          </p:nvPr>
        </p:nvSpPr>
        <p:spPr/>
        <p:txBody>
          <a:bodyPr/>
          <a:lstStyle/>
          <a:p>
            <a:pPr marL="0" indent="0">
              <a:buNone/>
            </a:pPr>
            <a:r>
              <a:rPr lang="en-NZ" dirty="0"/>
              <a:t> Bad Result:				              Good Result:</a:t>
            </a:r>
          </a:p>
        </p:txBody>
      </p:sp>
      <p:sp>
        <p:nvSpPr>
          <p:cNvPr id="3" name="Title 2">
            <a:extLst>
              <a:ext uri="{FF2B5EF4-FFF2-40B4-BE49-F238E27FC236}">
                <a16:creationId xmlns:a16="http://schemas.microsoft.com/office/drawing/2014/main" id="{11AF4761-D360-D8E4-A182-4AEAE1F4ACA3}"/>
              </a:ext>
            </a:extLst>
          </p:cNvPr>
          <p:cNvSpPr>
            <a:spLocks noGrp="1"/>
          </p:cNvSpPr>
          <p:nvPr>
            <p:ph type="title"/>
          </p:nvPr>
        </p:nvSpPr>
        <p:spPr/>
        <p:txBody>
          <a:bodyPr/>
          <a:lstStyle/>
          <a:p>
            <a:r>
              <a:rPr lang="en-NZ" sz="2800" dirty="0"/>
              <a:t>Visualisation &amp; Evaluation</a:t>
            </a:r>
            <a:endParaRPr lang="en-NZ" dirty="0"/>
          </a:p>
        </p:txBody>
      </p:sp>
      <p:grpSp>
        <p:nvGrpSpPr>
          <p:cNvPr id="6" name="Google Shape;2973;p77">
            <a:extLst>
              <a:ext uri="{FF2B5EF4-FFF2-40B4-BE49-F238E27FC236}">
                <a16:creationId xmlns:a16="http://schemas.microsoft.com/office/drawing/2014/main" id="{6D217AB5-3CFE-27F9-0BE0-A1A53B3942C1}"/>
              </a:ext>
            </a:extLst>
          </p:cNvPr>
          <p:cNvGrpSpPr/>
          <p:nvPr/>
        </p:nvGrpSpPr>
        <p:grpSpPr>
          <a:xfrm rot="5875890">
            <a:off x="9958860" y="4836383"/>
            <a:ext cx="1783961" cy="1890926"/>
            <a:chOff x="3403900" y="3304800"/>
            <a:chExt cx="1556050" cy="1649350"/>
          </a:xfrm>
        </p:grpSpPr>
        <p:sp>
          <p:nvSpPr>
            <p:cNvPr id="7" name="Google Shape;2974;p77">
              <a:extLst>
                <a:ext uri="{FF2B5EF4-FFF2-40B4-BE49-F238E27FC236}">
                  <a16:creationId xmlns:a16="http://schemas.microsoft.com/office/drawing/2014/main" id="{6A0127F4-45D5-CCA8-EA2C-DF672983F722}"/>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75;p77">
              <a:extLst>
                <a:ext uri="{FF2B5EF4-FFF2-40B4-BE49-F238E27FC236}">
                  <a16:creationId xmlns:a16="http://schemas.microsoft.com/office/drawing/2014/main" id="{8FE34CBC-481E-001B-C45A-D1479A12E0BD}"/>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76;p77">
              <a:extLst>
                <a:ext uri="{FF2B5EF4-FFF2-40B4-BE49-F238E27FC236}">
                  <a16:creationId xmlns:a16="http://schemas.microsoft.com/office/drawing/2014/main" id="{35F334B3-4553-2103-5140-BF5A4382B404}"/>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77;p77">
              <a:extLst>
                <a:ext uri="{FF2B5EF4-FFF2-40B4-BE49-F238E27FC236}">
                  <a16:creationId xmlns:a16="http://schemas.microsoft.com/office/drawing/2014/main" id="{989EE2E0-BD72-5B81-519D-62D3FACB5A4E}"/>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78;p77">
              <a:extLst>
                <a:ext uri="{FF2B5EF4-FFF2-40B4-BE49-F238E27FC236}">
                  <a16:creationId xmlns:a16="http://schemas.microsoft.com/office/drawing/2014/main" id="{5967A505-05D6-E330-ED5E-B395FC585CF3}"/>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979;p77">
              <a:extLst>
                <a:ext uri="{FF2B5EF4-FFF2-40B4-BE49-F238E27FC236}">
                  <a16:creationId xmlns:a16="http://schemas.microsoft.com/office/drawing/2014/main" id="{1E8E8C65-2F49-DD66-20DC-CF4095B4FC6B}"/>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80;p77">
              <a:extLst>
                <a:ext uri="{FF2B5EF4-FFF2-40B4-BE49-F238E27FC236}">
                  <a16:creationId xmlns:a16="http://schemas.microsoft.com/office/drawing/2014/main" id="{F13CF4CB-B4D6-8926-116B-E92C1FB6FE38}"/>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81;p77">
              <a:extLst>
                <a:ext uri="{FF2B5EF4-FFF2-40B4-BE49-F238E27FC236}">
                  <a16:creationId xmlns:a16="http://schemas.microsoft.com/office/drawing/2014/main" id="{9D413D70-934D-1E2F-8DA9-71F9D9C87DE6}"/>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82;p77">
              <a:extLst>
                <a:ext uri="{FF2B5EF4-FFF2-40B4-BE49-F238E27FC236}">
                  <a16:creationId xmlns:a16="http://schemas.microsoft.com/office/drawing/2014/main" id="{353A3FB9-3D4F-786C-D175-6D27C5C42C7D}"/>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83;p77">
              <a:extLst>
                <a:ext uri="{FF2B5EF4-FFF2-40B4-BE49-F238E27FC236}">
                  <a16:creationId xmlns:a16="http://schemas.microsoft.com/office/drawing/2014/main" id="{282E2F13-830E-8CB3-1E6B-08BD302E50B3}"/>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84;p77">
              <a:extLst>
                <a:ext uri="{FF2B5EF4-FFF2-40B4-BE49-F238E27FC236}">
                  <a16:creationId xmlns:a16="http://schemas.microsoft.com/office/drawing/2014/main" id="{9DECA306-D994-3357-C33A-DBB284AD4BA8}"/>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985;p77">
              <a:extLst>
                <a:ext uri="{FF2B5EF4-FFF2-40B4-BE49-F238E27FC236}">
                  <a16:creationId xmlns:a16="http://schemas.microsoft.com/office/drawing/2014/main" id="{BEF7DD58-F8CC-1C3B-C3B3-A62D92706E7C}"/>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986;p77">
              <a:extLst>
                <a:ext uri="{FF2B5EF4-FFF2-40B4-BE49-F238E27FC236}">
                  <a16:creationId xmlns:a16="http://schemas.microsoft.com/office/drawing/2014/main" id="{30F37888-5024-3CC1-54FF-0DFC8A1E4F7F}"/>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87;p77">
              <a:extLst>
                <a:ext uri="{FF2B5EF4-FFF2-40B4-BE49-F238E27FC236}">
                  <a16:creationId xmlns:a16="http://schemas.microsoft.com/office/drawing/2014/main" id="{AAC84241-7852-59AE-42C4-0DB7274DFF7D}"/>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988;p77">
              <a:extLst>
                <a:ext uri="{FF2B5EF4-FFF2-40B4-BE49-F238E27FC236}">
                  <a16:creationId xmlns:a16="http://schemas.microsoft.com/office/drawing/2014/main" id="{CEC3ADE1-7232-93D2-A395-FAA976749DC5}"/>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89;p77">
              <a:extLst>
                <a:ext uri="{FF2B5EF4-FFF2-40B4-BE49-F238E27FC236}">
                  <a16:creationId xmlns:a16="http://schemas.microsoft.com/office/drawing/2014/main" id="{3EE1400A-18F5-EAF9-7A63-CE62F2610BE9}"/>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90;p77">
              <a:extLst>
                <a:ext uri="{FF2B5EF4-FFF2-40B4-BE49-F238E27FC236}">
                  <a16:creationId xmlns:a16="http://schemas.microsoft.com/office/drawing/2014/main" id="{94423A5D-3BED-3CE1-3E8F-04AF641EFA59}"/>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91;p77">
              <a:extLst>
                <a:ext uri="{FF2B5EF4-FFF2-40B4-BE49-F238E27FC236}">
                  <a16:creationId xmlns:a16="http://schemas.microsoft.com/office/drawing/2014/main" id="{1B2F856F-1C67-2465-086E-D8DA5BAE6453}"/>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992;p77">
              <a:extLst>
                <a:ext uri="{FF2B5EF4-FFF2-40B4-BE49-F238E27FC236}">
                  <a16:creationId xmlns:a16="http://schemas.microsoft.com/office/drawing/2014/main" id="{92F68E1C-9D0B-F76A-15F9-A63C1535307E}"/>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Oval 96">
            <a:extLst>
              <a:ext uri="{FF2B5EF4-FFF2-40B4-BE49-F238E27FC236}">
                <a16:creationId xmlns:a16="http://schemas.microsoft.com/office/drawing/2014/main" id="{79A45DD3-EBB8-AD1C-0491-3EE4F5A5C199}"/>
              </a:ext>
            </a:extLst>
          </p:cNvPr>
          <p:cNvSpPr/>
          <p:nvPr/>
        </p:nvSpPr>
        <p:spPr bwMode="auto">
          <a:xfrm>
            <a:off x="2902488" y="2929467"/>
            <a:ext cx="321155" cy="327324"/>
          </a:xfrm>
          <a:prstGeom prst="ellipse">
            <a:avLst/>
          </a:prstGeom>
          <a:noFill/>
          <a:ln w="38100"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a:ln>
                <a:noFill/>
              </a:ln>
              <a:solidFill>
                <a:schemeClr val="tx1"/>
              </a:solidFill>
              <a:effectLst/>
              <a:latin typeface="Arial" charset="0"/>
              <a:ea typeface="ＭＳ Ｐゴシック" pitchFamily="-112" charset="-128"/>
            </a:endParaRPr>
          </a:p>
        </p:txBody>
      </p:sp>
      <p:cxnSp>
        <p:nvCxnSpPr>
          <p:cNvPr id="99" name="Straight Arrow Connector 98">
            <a:extLst>
              <a:ext uri="{FF2B5EF4-FFF2-40B4-BE49-F238E27FC236}">
                <a16:creationId xmlns:a16="http://schemas.microsoft.com/office/drawing/2014/main" id="{C6159083-8AB2-DDEF-7066-A82FEEC4CBBA}"/>
              </a:ext>
            </a:extLst>
          </p:cNvPr>
          <p:cNvCxnSpPr>
            <a:cxnSpLocks/>
          </p:cNvCxnSpPr>
          <p:nvPr/>
        </p:nvCxnSpPr>
        <p:spPr bwMode="auto">
          <a:xfrm flipH="1">
            <a:off x="2269690" y="3093129"/>
            <a:ext cx="632798" cy="0"/>
          </a:xfrm>
          <a:prstGeom prst="straightConnector1">
            <a:avLst/>
          </a:prstGeom>
          <a:solidFill>
            <a:schemeClr val="accent1"/>
          </a:solidFill>
          <a:ln w="57150" cap="flat" cmpd="sng" algn="ctr">
            <a:solidFill>
              <a:srgbClr val="FFFF00"/>
            </a:solidFill>
            <a:prstDash val="solid"/>
            <a:round/>
            <a:headEnd type="none" w="med" len="med"/>
            <a:tailEnd type="triangle"/>
          </a:ln>
          <a:effectLst/>
        </p:spPr>
      </p:cxnSp>
      <p:cxnSp>
        <p:nvCxnSpPr>
          <p:cNvPr id="101" name="Straight Arrow Connector 100">
            <a:extLst>
              <a:ext uri="{FF2B5EF4-FFF2-40B4-BE49-F238E27FC236}">
                <a16:creationId xmlns:a16="http://schemas.microsoft.com/office/drawing/2014/main" id="{AF9A6075-2469-DA62-7646-25A7DBA2411A}"/>
              </a:ext>
            </a:extLst>
          </p:cNvPr>
          <p:cNvCxnSpPr>
            <a:cxnSpLocks/>
          </p:cNvCxnSpPr>
          <p:nvPr/>
        </p:nvCxnSpPr>
        <p:spPr bwMode="auto">
          <a:xfrm>
            <a:off x="3068996" y="3236113"/>
            <a:ext cx="6350" cy="565137"/>
          </a:xfrm>
          <a:prstGeom prst="straightConnector1">
            <a:avLst/>
          </a:prstGeom>
          <a:solidFill>
            <a:schemeClr val="accent1"/>
          </a:solidFill>
          <a:ln w="57150" cap="flat" cmpd="sng" algn="ctr">
            <a:solidFill>
              <a:srgbClr val="FFFF00"/>
            </a:solidFill>
            <a:prstDash val="solid"/>
            <a:round/>
            <a:headEnd type="none" w="med" len="med"/>
            <a:tailEnd type="triangle"/>
          </a:ln>
          <a:effectLst/>
        </p:spPr>
      </p:cxnSp>
      <p:pic>
        <p:nvPicPr>
          <p:cNvPr id="35" name="Picture 34">
            <a:extLst>
              <a:ext uri="{FF2B5EF4-FFF2-40B4-BE49-F238E27FC236}">
                <a16:creationId xmlns:a16="http://schemas.microsoft.com/office/drawing/2014/main" id="{321B4D23-73FF-2CAE-F983-A0B67E7F17E6}"/>
              </a:ext>
            </a:extLst>
          </p:cNvPr>
          <p:cNvPicPr>
            <a:picLocks noChangeAspect="1"/>
          </p:cNvPicPr>
          <p:nvPr/>
        </p:nvPicPr>
        <p:blipFill>
          <a:blip r:embed="rId4"/>
          <a:stretch>
            <a:fillRect/>
          </a:stretch>
        </p:blipFill>
        <p:spPr>
          <a:xfrm>
            <a:off x="6264274" y="1632606"/>
            <a:ext cx="5295980" cy="4917221"/>
          </a:xfrm>
          <a:prstGeom prst="rect">
            <a:avLst/>
          </a:prstGeom>
        </p:spPr>
      </p:pic>
    </p:spTree>
    <p:extLst>
      <p:ext uri="{BB962C8B-B14F-4D97-AF65-F5344CB8AC3E}">
        <p14:creationId xmlns:p14="http://schemas.microsoft.com/office/powerpoint/2010/main" val="3428446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97"/>
                                        </p:tgtEl>
                                        <p:attrNameLst>
                                          <p:attrName>style.visibility</p:attrName>
                                        </p:attrNameLst>
                                      </p:cBhvr>
                                      <p:to>
                                        <p:strVal val="visible"/>
                                      </p:to>
                                    </p:set>
                                    <p:animEffect transition="in" filter="wipe(down)">
                                      <p:cBhvr>
                                        <p:cTn id="7" dur="580">
                                          <p:stCondLst>
                                            <p:cond delay="0"/>
                                          </p:stCondLst>
                                        </p:cTn>
                                        <p:tgtEl>
                                          <p:spTgt spid="97"/>
                                        </p:tgtEl>
                                      </p:cBhvr>
                                    </p:animEffect>
                                    <p:anim calcmode="lin" valueType="num">
                                      <p:cBhvr>
                                        <p:cTn id="8" dur="1822" tmFilter="0,0; 0.14,0.36; 0.43,0.73; 0.71,0.91; 1.0,1.0">
                                          <p:stCondLst>
                                            <p:cond delay="0"/>
                                          </p:stCondLst>
                                        </p:cTn>
                                        <p:tgtEl>
                                          <p:spTgt spid="9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9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9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9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97"/>
                                        </p:tgtEl>
                                        <p:attrNameLst>
                                          <p:attrName>ppt_y</p:attrName>
                                        </p:attrNameLst>
                                      </p:cBhvr>
                                      <p:tavLst>
                                        <p:tav tm="0" fmla="#ppt_y-sin(pi*$)/81">
                                          <p:val>
                                            <p:fltVal val="0"/>
                                          </p:val>
                                        </p:tav>
                                        <p:tav tm="100000">
                                          <p:val>
                                            <p:fltVal val="1"/>
                                          </p:val>
                                        </p:tav>
                                      </p:tavLst>
                                    </p:anim>
                                    <p:animScale>
                                      <p:cBhvr>
                                        <p:cTn id="13" dur="26">
                                          <p:stCondLst>
                                            <p:cond delay="650"/>
                                          </p:stCondLst>
                                        </p:cTn>
                                        <p:tgtEl>
                                          <p:spTgt spid="97"/>
                                        </p:tgtEl>
                                      </p:cBhvr>
                                      <p:to x="100000" y="60000"/>
                                    </p:animScale>
                                    <p:animScale>
                                      <p:cBhvr>
                                        <p:cTn id="14" dur="166" decel="50000">
                                          <p:stCondLst>
                                            <p:cond delay="676"/>
                                          </p:stCondLst>
                                        </p:cTn>
                                        <p:tgtEl>
                                          <p:spTgt spid="97"/>
                                        </p:tgtEl>
                                      </p:cBhvr>
                                      <p:to x="100000" y="100000"/>
                                    </p:animScale>
                                    <p:animScale>
                                      <p:cBhvr>
                                        <p:cTn id="15" dur="26">
                                          <p:stCondLst>
                                            <p:cond delay="1312"/>
                                          </p:stCondLst>
                                        </p:cTn>
                                        <p:tgtEl>
                                          <p:spTgt spid="97"/>
                                        </p:tgtEl>
                                      </p:cBhvr>
                                      <p:to x="100000" y="80000"/>
                                    </p:animScale>
                                    <p:animScale>
                                      <p:cBhvr>
                                        <p:cTn id="16" dur="166" decel="50000">
                                          <p:stCondLst>
                                            <p:cond delay="1338"/>
                                          </p:stCondLst>
                                        </p:cTn>
                                        <p:tgtEl>
                                          <p:spTgt spid="97"/>
                                        </p:tgtEl>
                                      </p:cBhvr>
                                      <p:to x="100000" y="100000"/>
                                    </p:animScale>
                                    <p:animScale>
                                      <p:cBhvr>
                                        <p:cTn id="17" dur="26">
                                          <p:stCondLst>
                                            <p:cond delay="1642"/>
                                          </p:stCondLst>
                                        </p:cTn>
                                        <p:tgtEl>
                                          <p:spTgt spid="97"/>
                                        </p:tgtEl>
                                      </p:cBhvr>
                                      <p:to x="100000" y="90000"/>
                                    </p:animScale>
                                    <p:animScale>
                                      <p:cBhvr>
                                        <p:cTn id="18" dur="166" decel="50000">
                                          <p:stCondLst>
                                            <p:cond delay="1668"/>
                                          </p:stCondLst>
                                        </p:cTn>
                                        <p:tgtEl>
                                          <p:spTgt spid="97"/>
                                        </p:tgtEl>
                                      </p:cBhvr>
                                      <p:to x="100000" y="100000"/>
                                    </p:animScale>
                                    <p:animScale>
                                      <p:cBhvr>
                                        <p:cTn id="19" dur="26">
                                          <p:stCondLst>
                                            <p:cond delay="1808"/>
                                          </p:stCondLst>
                                        </p:cTn>
                                        <p:tgtEl>
                                          <p:spTgt spid="97"/>
                                        </p:tgtEl>
                                      </p:cBhvr>
                                      <p:to x="100000" y="95000"/>
                                    </p:animScale>
                                    <p:animScale>
                                      <p:cBhvr>
                                        <p:cTn id="20" dur="166" decel="50000">
                                          <p:stCondLst>
                                            <p:cond delay="1834"/>
                                          </p:stCondLst>
                                        </p:cTn>
                                        <p:tgtEl>
                                          <p:spTgt spid="97"/>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101"/>
                                        </p:tgtEl>
                                        <p:attrNameLst>
                                          <p:attrName>style.visibility</p:attrName>
                                        </p:attrNameLst>
                                      </p:cBhvr>
                                      <p:to>
                                        <p:strVal val="visible"/>
                                      </p:to>
                                    </p:set>
                                    <p:anim calcmode="lin" valueType="num">
                                      <p:cBhvr>
                                        <p:cTn id="25" dur="500" fill="hold"/>
                                        <p:tgtEl>
                                          <p:spTgt spid="101"/>
                                        </p:tgtEl>
                                        <p:attrNameLst>
                                          <p:attrName>ppt_w</p:attrName>
                                        </p:attrNameLst>
                                      </p:cBhvr>
                                      <p:tavLst>
                                        <p:tav tm="0">
                                          <p:val>
                                            <p:fltVal val="0"/>
                                          </p:val>
                                        </p:tav>
                                        <p:tav tm="100000">
                                          <p:val>
                                            <p:strVal val="#ppt_w"/>
                                          </p:val>
                                        </p:tav>
                                      </p:tavLst>
                                    </p:anim>
                                    <p:anim calcmode="lin" valueType="num">
                                      <p:cBhvr>
                                        <p:cTn id="26" dur="500" fill="hold"/>
                                        <p:tgtEl>
                                          <p:spTgt spid="101"/>
                                        </p:tgtEl>
                                        <p:attrNameLst>
                                          <p:attrName>ppt_h</p:attrName>
                                        </p:attrNameLst>
                                      </p:cBhvr>
                                      <p:tavLst>
                                        <p:tav tm="0">
                                          <p:val>
                                            <p:fltVal val="0"/>
                                          </p:val>
                                        </p:tav>
                                        <p:tav tm="100000">
                                          <p:val>
                                            <p:strVal val="#ppt_h"/>
                                          </p:val>
                                        </p:tav>
                                      </p:tavLst>
                                    </p:anim>
                                    <p:animEffect transition="in" filter="fade">
                                      <p:cBhvr>
                                        <p:cTn id="27" dur="500"/>
                                        <p:tgtEl>
                                          <p:spTgt spid="101"/>
                                        </p:tgtEl>
                                      </p:cBhvr>
                                    </p:animEffect>
                                  </p:childTnLst>
                                </p:cTn>
                              </p:par>
                              <p:par>
                                <p:cTn id="28" presetID="53" presetClass="entr" presetSubtype="16" fill="hold" nodeType="withEffect">
                                  <p:stCondLst>
                                    <p:cond delay="0"/>
                                  </p:stCondLst>
                                  <p:childTnLst>
                                    <p:set>
                                      <p:cBhvr>
                                        <p:cTn id="29" dur="1" fill="hold">
                                          <p:stCondLst>
                                            <p:cond delay="0"/>
                                          </p:stCondLst>
                                        </p:cTn>
                                        <p:tgtEl>
                                          <p:spTgt spid="99"/>
                                        </p:tgtEl>
                                        <p:attrNameLst>
                                          <p:attrName>style.visibility</p:attrName>
                                        </p:attrNameLst>
                                      </p:cBhvr>
                                      <p:to>
                                        <p:strVal val="visible"/>
                                      </p:to>
                                    </p:set>
                                    <p:anim calcmode="lin" valueType="num">
                                      <p:cBhvr>
                                        <p:cTn id="30" dur="500" fill="hold"/>
                                        <p:tgtEl>
                                          <p:spTgt spid="99"/>
                                        </p:tgtEl>
                                        <p:attrNameLst>
                                          <p:attrName>ppt_w</p:attrName>
                                        </p:attrNameLst>
                                      </p:cBhvr>
                                      <p:tavLst>
                                        <p:tav tm="0">
                                          <p:val>
                                            <p:fltVal val="0"/>
                                          </p:val>
                                        </p:tav>
                                        <p:tav tm="100000">
                                          <p:val>
                                            <p:strVal val="#ppt_w"/>
                                          </p:val>
                                        </p:tav>
                                      </p:tavLst>
                                    </p:anim>
                                    <p:anim calcmode="lin" valueType="num">
                                      <p:cBhvr>
                                        <p:cTn id="31" dur="500" fill="hold"/>
                                        <p:tgtEl>
                                          <p:spTgt spid="99"/>
                                        </p:tgtEl>
                                        <p:attrNameLst>
                                          <p:attrName>ppt_h</p:attrName>
                                        </p:attrNameLst>
                                      </p:cBhvr>
                                      <p:tavLst>
                                        <p:tav tm="0">
                                          <p:val>
                                            <p:fltVal val="0"/>
                                          </p:val>
                                        </p:tav>
                                        <p:tav tm="100000">
                                          <p:val>
                                            <p:strVal val="#ppt_h"/>
                                          </p:val>
                                        </p:tav>
                                      </p:tavLst>
                                    </p:anim>
                                    <p:animEffect transition="in" filter="fade">
                                      <p:cBhvr>
                                        <p:cTn id="32"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B4914B2-0694-1FEE-EB2F-8927D42BC19A}"/>
              </a:ext>
            </a:extLst>
          </p:cNvPr>
          <p:cNvSpPr>
            <a:spLocks noGrp="1"/>
          </p:cNvSpPr>
          <p:nvPr>
            <p:ph idx="1"/>
          </p:nvPr>
        </p:nvSpPr>
        <p:spPr/>
        <p:txBody>
          <a:bodyPr/>
          <a:lstStyle/>
          <a:p>
            <a:pPr marL="0" indent="0">
              <a:buNone/>
            </a:pPr>
            <a:r>
              <a:rPr lang="en-NZ" dirty="0"/>
              <a:t> </a:t>
            </a:r>
          </a:p>
        </p:txBody>
      </p:sp>
      <p:sp>
        <p:nvSpPr>
          <p:cNvPr id="3" name="Title 2">
            <a:extLst>
              <a:ext uri="{FF2B5EF4-FFF2-40B4-BE49-F238E27FC236}">
                <a16:creationId xmlns:a16="http://schemas.microsoft.com/office/drawing/2014/main" id="{11AF4761-D360-D8E4-A182-4AEAE1F4ACA3}"/>
              </a:ext>
            </a:extLst>
          </p:cNvPr>
          <p:cNvSpPr>
            <a:spLocks noGrp="1"/>
          </p:cNvSpPr>
          <p:nvPr>
            <p:ph type="title"/>
          </p:nvPr>
        </p:nvSpPr>
        <p:spPr/>
        <p:txBody>
          <a:bodyPr/>
          <a:lstStyle/>
          <a:p>
            <a:r>
              <a:rPr lang="en-NZ" sz="2800" dirty="0"/>
              <a:t>Evaluation </a:t>
            </a:r>
            <a:endParaRPr lang="en-NZ" dirty="0"/>
          </a:p>
        </p:txBody>
      </p:sp>
      <p:pic>
        <p:nvPicPr>
          <p:cNvPr id="4" name="Picture 3" descr="Chart&#10;&#10;Description automatically generated">
            <a:extLst>
              <a:ext uri="{FF2B5EF4-FFF2-40B4-BE49-F238E27FC236}">
                <a16:creationId xmlns:a16="http://schemas.microsoft.com/office/drawing/2014/main" id="{8599355D-3399-C4A8-430E-85E358EF6D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4649" y="3018022"/>
            <a:ext cx="5725077" cy="3816718"/>
          </a:xfrm>
          <a:prstGeom prst="rect">
            <a:avLst/>
          </a:prstGeom>
        </p:spPr>
      </p:pic>
      <p:sp>
        <p:nvSpPr>
          <p:cNvPr id="5" name="Content Placeholder 4">
            <a:extLst>
              <a:ext uri="{FF2B5EF4-FFF2-40B4-BE49-F238E27FC236}">
                <a16:creationId xmlns:a16="http://schemas.microsoft.com/office/drawing/2014/main" id="{573128E5-F7A7-036D-CFB4-69558BAC6C82}"/>
              </a:ext>
            </a:extLst>
          </p:cNvPr>
          <p:cNvSpPr txBox="1">
            <a:spLocks/>
          </p:cNvSpPr>
          <p:nvPr/>
        </p:nvSpPr>
        <p:spPr bwMode="auto">
          <a:xfrm>
            <a:off x="720000" y="1070700"/>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55989" indent="-455989" algn="l" rtl="0" eaLnBrk="1" fontAlgn="base" hangingPunct="1">
              <a:spcBef>
                <a:spcPts val="2240"/>
              </a:spcBef>
              <a:spcAft>
                <a:spcPct val="0"/>
              </a:spcAft>
              <a:buFont typeface="Lucida Grande"/>
              <a:buChar char="»"/>
              <a:defRPr sz="2000">
                <a:solidFill>
                  <a:schemeClr val="tx1"/>
                </a:solidFill>
                <a:latin typeface="+mn-lt"/>
                <a:ea typeface="+mn-ea"/>
                <a:cs typeface="+mn-cs"/>
              </a:defRPr>
            </a:lvl1pPr>
            <a:lvl2pPr marL="988775" indent="-379191" algn="l" rtl="0" eaLnBrk="1" fontAlgn="base" hangingPunct="1">
              <a:spcBef>
                <a:spcPts val="576"/>
              </a:spcBef>
              <a:spcAft>
                <a:spcPts val="0"/>
              </a:spcAft>
              <a:buChar char="»"/>
              <a:defRPr sz="1800">
                <a:solidFill>
                  <a:schemeClr val="tx1"/>
                </a:solidFill>
                <a:latin typeface="+mn-lt"/>
                <a:ea typeface="+mn-ea"/>
              </a:defRPr>
            </a:lvl2pPr>
            <a:lvl3pPr marL="1523962" indent="-304792" algn="l" rtl="0" eaLnBrk="1" fontAlgn="base" hangingPunct="1">
              <a:spcBef>
                <a:spcPct val="20000"/>
              </a:spcBef>
              <a:spcAft>
                <a:spcPct val="0"/>
              </a:spcAft>
              <a:buChar char="»"/>
              <a:defRPr sz="1600">
                <a:solidFill>
                  <a:schemeClr val="tx1"/>
                </a:solidFill>
                <a:latin typeface="+mn-lt"/>
                <a:ea typeface="+mn-ea"/>
              </a:defRPr>
            </a:lvl3pPr>
            <a:lvl4pPr marL="2133547" indent="-304792" algn="l" rtl="0" eaLnBrk="1" fontAlgn="base" hangingPunct="1">
              <a:spcBef>
                <a:spcPct val="20000"/>
              </a:spcBef>
              <a:spcAft>
                <a:spcPct val="0"/>
              </a:spcAft>
              <a:buChar char="»"/>
              <a:defRPr sz="1400">
                <a:solidFill>
                  <a:schemeClr val="tx1"/>
                </a:solidFill>
                <a:latin typeface="+mn-lt"/>
                <a:ea typeface="+mn-ea"/>
              </a:defRPr>
            </a:lvl4pPr>
            <a:lvl5pPr marL="2743131" indent="-304792" algn="l" rtl="0" eaLnBrk="1" fontAlgn="base" hangingPunct="1">
              <a:spcBef>
                <a:spcPct val="20000"/>
              </a:spcBef>
              <a:spcAft>
                <a:spcPct val="0"/>
              </a:spcAft>
              <a:buChar char="»"/>
              <a:defRPr sz="1200">
                <a:solidFill>
                  <a:schemeClr val="tx1"/>
                </a:solidFill>
                <a:latin typeface="+mn-lt"/>
                <a:ea typeface="+mn-ea"/>
              </a:defRPr>
            </a:lvl5pPr>
            <a:lvl6pPr marL="3352716" indent="-304792" algn="l" rtl="0" eaLnBrk="1" fontAlgn="base" hangingPunct="1">
              <a:spcBef>
                <a:spcPct val="20000"/>
              </a:spcBef>
              <a:spcAft>
                <a:spcPct val="0"/>
              </a:spcAft>
              <a:buChar char="»"/>
              <a:defRPr sz="1867">
                <a:solidFill>
                  <a:schemeClr val="tx1"/>
                </a:solidFill>
                <a:latin typeface="+mn-lt"/>
                <a:ea typeface="+mn-ea"/>
              </a:defRPr>
            </a:lvl6pPr>
            <a:lvl7pPr marL="3962301" indent="-304792" algn="l" rtl="0" eaLnBrk="1" fontAlgn="base" hangingPunct="1">
              <a:spcBef>
                <a:spcPct val="20000"/>
              </a:spcBef>
              <a:spcAft>
                <a:spcPct val="0"/>
              </a:spcAft>
              <a:buChar char="»"/>
              <a:defRPr sz="1867">
                <a:solidFill>
                  <a:schemeClr val="tx1"/>
                </a:solidFill>
                <a:latin typeface="+mn-lt"/>
                <a:ea typeface="+mn-ea"/>
              </a:defRPr>
            </a:lvl7pPr>
            <a:lvl8pPr marL="4571886" indent="-304792" algn="l" rtl="0" eaLnBrk="1" fontAlgn="base" hangingPunct="1">
              <a:spcBef>
                <a:spcPct val="20000"/>
              </a:spcBef>
              <a:spcAft>
                <a:spcPct val="0"/>
              </a:spcAft>
              <a:buChar char="»"/>
              <a:defRPr sz="1867">
                <a:solidFill>
                  <a:schemeClr val="tx1"/>
                </a:solidFill>
                <a:latin typeface="+mn-lt"/>
                <a:ea typeface="+mn-ea"/>
              </a:defRPr>
            </a:lvl8pPr>
            <a:lvl9pPr marL="5181470" indent="-304792" algn="l" rtl="0" eaLnBrk="1" fontAlgn="base" hangingPunct="1">
              <a:spcBef>
                <a:spcPct val="20000"/>
              </a:spcBef>
              <a:spcAft>
                <a:spcPct val="0"/>
              </a:spcAft>
              <a:buChar char="»"/>
              <a:defRPr sz="1867">
                <a:solidFill>
                  <a:schemeClr val="tx1"/>
                </a:solidFill>
                <a:latin typeface="+mn-lt"/>
                <a:ea typeface="+mn-ea"/>
              </a:defRPr>
            </a:lvl9pPr>
          </a:lstStyle>
          <a:p>
            <a:pPr marL="0" indent="0">
              <a:buFont typeface="Lucida Grande"/>
              <a:buNone/>
            </a:pPr>
            <a:endParaRPr lang="en-NZ" kern="0"/>
          </a:p>
          <a:p>
            <a:pPr marL="0" indent="0">
              <a:buFont typeface="Lucida Grande"/>
              <a:buNone/>
            </a:pPr>
            <a:endParaRPr lang="en-NZ" kern="0" dirty="0"/>
          </a:p>
        </p:txBody>
      </p:sp>
      <p:grpSp>
        <p:nvGrpSpPr>
          <p:cNvPr id="6" name="Google Shape;2973;p77">
            <a:extLst>
              <a:ext uri="{FF2B5EF4-FFF2-40B4-BE49-F238E27FC236}">
                <a16:creationId xmlns:a16="http://schemas.microsoft.com/office/drawing/2014/main" id="{6D217AB5-3CFE-27F9-0BE0-A1A53B3942C1}"/>
              </a:ext>
            </a:extLst>
          </p:cNvPr>
          <p:cNvGrpSpPr/>
          <p:nvPr/>
        </p:nvGrpSpPr>
        <p:grpSpPr>
          <a:xfrm rot="5875890">
            <a:off x="9958860" y="4836383"/>
            <a:ext cx="1783961" cy="1890926"/>
            <a:chOff x="3403900" y="3304800"/>
            <a:chExt cx="1556050" cy="1649350"/>
          </a:xfrm>
        </p:grpSpPr>
        <p:sp>
          <p:nvSpPr>
            <p:cNvPr id="7" name="Google Shape;2974;p77">
              <a:extLst>
                <a:ext uri="{FF2B5EF4-FFF2-40B4-BE49-F238E27FC236}">
                  <a16:creationId xmlns:a16="http://schemas.microsoft.com/office/drawing/2014/main" id="{6A0127F4-45D5-CCA8-EA2C-DF672983F722}"/>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75;p77">
              <a:extLst>
                <a:ext uri="{FF2B5EF4-FFF2-40B4-BE49-F238E27FC236}">
                  <a16:creationId xmlns:a16="http://schemas.microsoft.com/office/drawing/2014/main" id="{8FE34CBC-481E-001B-C45A-D1479A12E0BD}"/>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76;p77">
              <a:extLst>
                <a:ext uri="{FF2B5EF4-FFF2-40B4-BE49-F238E27FC236}">
                  <a16:creationId xmlns:a16="http://schemas.microsoft.com/office/drawing/2014/main" id="{35F334B3-4553-2103-5140-BF5A4382B404}"/>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77;p77">
              <a:extLst>
                <a:ext uri="{FF2B5EF4-FFF2-40B4-BE49-F238E27FC236}">
                  <a16:creationId xmlns:a16="http://schemas.microsoft.com/office/drawing/2014/main" id="{989EE2E0-BD72-5B81-519D-62D3FACB5A4E}"/>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78;p77">
              <a:extLst>
                <a:ext uri="{FF2B5EF4-FFF2-40B4-BE49-F238E27FC236}">
                  <a16:creationId xmlns:a16="http://schemas.microsoft.com/office/drawing/2014/main" id="{5967A505-05D6-E330-ED5E-B395FC585CF3}"/>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979;p77">
              <a:extLst>
                <a:ext uri="{FF2B5EF4-FFF2-40B4-BE49-F238E27FC236}">
                  <a16:creationId xmlns:a16="http://schemas.microsoft.com/office/drawing/2014/main" id="{1E8E8C65-2F49-DD66-20DC-CF4095B4FC6B}"/>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80;p77">
              <a:extLst>
                <a:ext uri="{FF2B5EF4-FFF2-40B4-BE49-F238E27FC236}">
                  <a16:creationId xmlns:a16="http://schemas.microsoft.com/office/drawing/2014/main" id="{F13CF4CB-B4D6-8926-116B-E92C1FB6FE38}"/>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81;p77">
              <a:extLst>
                <a:ext uri="{FF2B5EF4-FFF2-40B4-BE49-F238E27FC236}">
                  <a16:creationId xmlns:a16="http://schemas.microsoft.com/office/drawing/2014/main" id="{9D413D70-934D-1E2F-8DA9-71F9D9C87DE6}"/>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82;p77">
              <a:extLst>
                <a:ext uri="{FF2B5EF4-FFF2-40B4-BE49-F238E27FC236}">
                  <a16:creationId xmlns:a16="http://schemas.microsoft.com/office/drawing/2014/main" id="{353A3FB9-3D4F-786C-D175-6D27C5C42C7D}"/>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83;p77">
              <a:extLst>
                <a:ext uri="{FF2B5EF4-FFF2-40B4-BE49-F238E27FC236}">
                  <a16:creationId xmlns:a16="http://schemas.microsoft.com/office/drawing/2014/main" id="{282E2F13-830E-8CB3-1E6B-08BD302E50B3}"/>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84;p77">
              <a:extLst>
                <a:ext uri="{FF2B5EF4-FFF2-40B4-BE49-F238E27FC236}">
                  <a16:creationId xmlns:a16="http://schemas.microsoft.com/office/drawing/2014/main" id="{9DECA306-D994-3357-C33A-DBB284AD4BA8}"/>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985;p77">
              <a:extLst>
                <a:ext uri="{FF2B5EF4-FFF2-40B4-BE49-F238E27FC236}">
                  <a16:creationId xmlns:a16="http://schemas.microsoft.com/office/drawing/2014/main" id="{BEF7DD58-F8CC-1C3B-C3B3-A62D92706E7C}"/>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986;p77">
              <a:extLst>
                <a:ext uri="{FF2B5EF4-FFF2-40B4-BE49-F238E27FC236}">
                  <a16:creationId xmlns:a16="http://schemas.microsoft.com/office/drawing/2014/main" id="{30F37888-5024-3CC1-54FF-0DFC8A1E4F7F}"/>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87;p77">
              <a:extLst>
                <a:ext uri="{FF2B5EF4-FFF2-40B4-BE49-F238E27FC236}">
                  <a16:creationId xmlns:a16="http://schemas.microsoft.com/office/drawing/2014/main" id="{AAC84241-7852-59AE-42C4-0DB7274DFF7D}"/>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988;p77">
              <a:extLst>
                <a:ext uri="{FF2B5EF4-FFF2-40B4-BE49-F238E27FC236}">
                  <a16:creationId xmlns:a16="http://schemas.microsoft.com/office/drawing/2014/main" id="{CEC3ADE1-7232-93D2-A395-FAA976749DC5}"/>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89;p77">
              <a:extLst>
                <a:ext uri="{FF2B5EF4-FFF2-40B4-BE49-F238E27FC236}">
                  <a16:creationId xmlns:a16="http://schemas.microsoft.com/office/drawing/2014/main" id="{3EE1400A-18F5-EAF9-7A63-CE62F2610BE9}"/>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90;p77">
              <a:extLst>
                <a:ext uri="{FF2B5EF4-FFF2-40B4-BE49-F238E27FC236}">
                  <a16:creationId xmlns:a16="http://schemas.microsoft.com/office/drawing/2014/main" id="{94423A5D-3BED-3CE1-3E8F-04AF641EFA59}"/>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91;p77">
              <a:extLst>
                <a:ext uri="{FF2B5EF4-FFF2-40B4-BE49-F238E27FC236}">
                  <a16:creationId xmlns:a16="http://schemas.microsoft.com/office/drawing/2014/main" id="{1B2F856F-1C67-2465-086E-D8DA5BAE6453}"/>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992;p77">
              <a:extLst>
                <a:ext uri="{FF2B5EF4-FFF2-40B4-BE49-F238E27FC236}">
                  <a16:creationId xmlns:a16="http://schemas.microsoft.com/office/drawing/2014/main" id="{92F68E1C-9D0B-F76A-15F9-A63C1535307E}"/>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3056;p77">
            <a:extLst>
              <a:ext uri="{FF2B5EF4-FFF2-40B4-BE49-F238E27FC236}">
                <a16:creationId xmlns:a16="http://schemas.microsoft.com/office/drawing/2014/main" id="{48B717F2-5089-F5A9-13EA-0387A984461E}"/>
              </a:ext>
            </a:extLst>
          </p:cNvPr>
          <p:cNvGrpSpPr/>
          <p:nvPr/>
        </p:nvGrpSpPr>
        <p:grpSpPr>
          <a:xfrm>
            <a:off x="1484503" y="1153460"/>
            <a:ext cx="768736" cy="2903224"/>
            <a:chOff x="3412694" y="590558"/>
            <a:chExt cx="543507" cy="2052619"/>
          </a:xfrm>
        </p:grpSpPr>
        <p:sp>
          <p:nvSpPr>
            <p:cNvPr id="27" name="Google Shape;3057;p77">
              <a:extLst>
                <a:ext uri="{FF2B5EF4-FFF2-40B4-BE49-F238E27FC236}">
                  <a16:creationId xmlns:a16="http://schemas.microsoft.com/office/drawing/2014/main" id="{E52E7D1A-48F1-4072-96B4-D7FBC4450CDE}"/>
                </a:ext>
              </a:extLst>
            </p:cNvPr>
            <p:cNvSpPr/>
            <p:nvPr/>
          </p:nvSpPr>
          <p:spPr>
            <a:xfrm flipH="1">
              <a:off x="3554694" y="608510"/>
              <a:ext cx="260338" cy="14712"/>
            </a:xfrm>
            <a:custGeom>
              <a:avLst/>
              <a:gdLst/>
              <a:ahLst/>
              <a:cxnLst/>
              <a:rect l="l" t="t" r="r" b="b"/>
              <a:pathLst>
                <a:path w="11893" h="672" extrusionOk="0">
                  <a:moveTo>
                    <a:pt x="0" y="0"/>
                  </a:moveTo>
                  <a:lnTo>
                    <a:pt x="0" y="671"/>
                  </a:lnTo>
                  <a:lnTo>
                    <a:pt x="11893" y="671"/>
                  </a:lnTo>
                  <a:lnTo>
                    <a:pt x="11893" y="0"/>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58;p77">
              <a:extLst>
                <a:ext uri="{FF2B5EF4-FFF2-40B4-BE49-F238E27FC236}">
                  <a16:creationId xmlns:a16="http://schemas.microsoft.com/office/drawing/2014/main" id="{5CD123B7-1C0A-1919-703F-D8FE6BA5E10B}"/>
                </a:ext>
              </a:extLst>
            </p:cNvPr>
            <p:cNvSpPr/>
            <p:nvPr/>
          </p:nvSpPr>
          <p:spPr>
            <a:xfrm flipH="1">
              <a:off x="3495110" y="745622"/>
              <a:ext cx="376223" cy="14712"/>
            </a:xfrm>
            <a:custGeom>
              <a:avLst/>
              <a:gdLst/>
              <a:ahLst/>
              <a:cxnLst/>
              <a:rect l="l" t="t" r="r" b="b"/>
              <a:pathLst>
                <a:path w="17187" h="672" extrusionOk="0">
                  <a:moveTo>
                    <a:pt x="0" y="0"/>
                  </a:moveTo>
                  <a:lnTo>
                    <a:pt x="0" y="671"/>
                  </a:lnTo>
                  <a:lnTo>
                    <a:pt x="17186" y="671"/>
                  </a:lnTo>
                  <a:lnTo>
                    <a:pt x="17186" y="0"/>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59;p77">
              <a:extLst>
                <a:ext uri="{FF2B5EF4-FFF2-40B4-BE49-F238E27FC236}">
                  <a16:creationId xmlns:a16="http://schemas.microsoft.com/office/drawing/2014/main" id="{7766DB20-9C30-A5C5-390A-DFABEBF8C027}"/>
                </a:ext>
              </a:extLst>
            </p:cNvPr>
            <p:cNvSpPr/>
            <p:nvPr/>
          </p:nvSpPr>
          <p:spPr>
            <a:xfrm flipH="1">
              <a:off x="3495110" y="885997"/>
              <a:ext cx="376223" cy="14712"/>
            </a:xfrm>
            <a:custGeom>
              <a:avLst/>
              <a:gdLst/>
              <a:ahLst/>
              <a:cxnLst/>
              <a:rect l="l" t="t" r="r" b="b"/>
              <a:pathLst>
                <a:path w="17187" h="672" extrusionOk="0">
                  <a:moveTo>
                    <a:pt x="0" y="0"/>
                  </a:moveTo>
                  <a:lnTo>
                    <a:pt x="0" y="671"/>
                  </a:lnTo>
                  <a:lnTo>
                    <a:pt x="17186" y="671"/>
                  </a:lnTo>
                  <a:lnTo>
                    <a:pt x="17186" y="0"/>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60;p77">
              <a:extLst>
                <a:ext uri="{FF2B5EF4-FFF2-40B4-BE49-F238E27FC236}">
                  <a16:creationId xmlns:a16="http://schemas.microsoft.com/office/drawing/2014/main" id="{17319D8F-0A57-CDC1-ABCF-F9370E7CC1B3}"/>
                </a:ext>
              </a:extLst>
            </p:cNvPr>
            <p:cNvSpPr/>
            <p:nvPr/>
          </p:nvSpPr>
          <p:spPr>
            <a:xfrm flipH="1">
              <a:off x="3495110" y="1031276"/>
              <a:ext cx="376223" cy="13880"/>
            </a:xfrm>
            <a:custGeom>
              <a:avLst/>
              <a:gdLst/>
              <a:ahLst/>
              <a:cxnLst/>
              <a:rect l="l" t="t" r="r" b="b"/>
              <a:pathLst>
                <a:path w="17187" h="634" extrusionOk="0">
                  <a:moveTo>
                    <a:pt x="0" y="0"/>
                  </a:moveTo>
                  <a:lnTo>
                    <a:pt x="0" y="634"/>
                  </a:lnTo>
                  <a:lnTo>
                    <a:pt x="17186" y="634"/>
                  </a:lnTo>
                  <a:lnTo>
                    <a:pt x="17186" y="0"/>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61;p77">
              <a:extLst>
                <a:ext uri="{FF2B5EF4-FFF2-40B4-BE49-F238E27FC236}">
                  <a16:creationId xmlns:a16="http://schemas.microsoft.com/office/drawing/2014/main" id="{8D536313-ABDC-3A88-C060-35C8D4A55B66}"/>
                </a:ext>
              </a:extLst>
            </p:cNvPr>
            <p:cNvSpPr/>
            <p:nvPr/>
          </p:nvSpPr>
          <p:spPr>
            <a:xfrm flipH="1">
              <a:off x="3560408" y="1155319"/>
              <a:ext cx="230151" cy="14712"/>
            </a:xfrm>
            <a:custGeom>
              <a:avLst/>
              <a:gdLst/>
              <a:ahLst/>
              <a:cxnLst/>
              <a:rect l="l" t="t" r="r" b="b"/>
              <a:pathLst>
                <a:path w="10514" h="672" extrusionOk="0">
                  <a:moveTo>
                    <a:pt x="1" y="1"/>
                  </a:moveTo>
                  <a:lnTo>
                    <a:pt x="1" y="672"/>
                  </a:lnTo>
                  <a:lnTo>
                    <a:pt x="10514" y="672"/>
                  </a:lnTo>
                  <a:lnTo>
                    <a:pt x="10514" y="1"/>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62;p77">
              <a:extLst>
                <a:ext uri="{FF2B5EF4-FFF2-40B4-BE49-F238E27FC236}">
                  <a16:creationId xmlns:a16="http://schemas.microsoft.com/office/drawing/2014/main" id="{6E9E6554-0575-FAC9-7EE0-EB36004F4534}"/>
                </a:ext>
              </a:extLst>
            </p:cNvPr>
            <p:cNvSpPr/>
            <p:nvPr/>
          </p:nvSpPr>
          <p:spPr>
            <a:xfrm flipH="1">
              <a:off x="3597117" y="1382212"/>
              <a:ext cx="168947" cy="14712"/>
            </a:xfrm>
            <a:custGeom>
              <a:avLst/>
              <a:gdLst/>
              <a:ahLst/>
              <a:cxnLst/>
              <a:rect l="l" t="t" r="r" b="b"/>
              <a:pathLst>
                <a:path w="7718" h="672" extrusionOk="0">
                  <a:moveTo>
                    <a:pt x="0" y="0"/>
                  </a:moveTo>
                  <a:lnTo>
                    <a:pt x="0" y="671"/>
                  </a:lnTo>
                  <a:lnTo>
                    <a:pt x="7717" y="671"/>
                  </a:lnTo>
                  <a:lnTo>
                    <a:pt x="7717"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63;p77">
              <a:extLst>
                <a:ext uri="{FF2B5EF4-FFF2-40B4-BE49-F238E27FC236}">
                  <a16:creationId xmlns:a16="http://schemas.microsoft.com/office/drawing/2014/main" id="{65E510A0-2A2F-4851-1908-95742363DACD}"/>
                </a:ext>
              </a:extLst>
            </p:cNvPr>
            <p:cNvSpPr/>
            <p:nvPr/>
          </p:nvSpPr>
          <p:spPr>
            <a:xfrm flipH="1">
              <a:off x="3560408" y="1513611"/>
              <a:ext cx="266861" cy="13902"/>
            </a:xfrm>
            <a:custGeom>
              <a:avLst/>
              <a:gdLst/>
              <a:ahLst/>
              <a:cxnLst/>
              <a:rect l="l" t="t" r="r" b="b"/>
              <a:pathLst>
                <a:path w="12191" h="635" extrusionOk="0">
                  <a:moveTo>
                    <a:pt x="0" y="1"/>
                  </a:moveTo>
                  <a:lnTo>
                    <a:pt x="0" y="634"/>
                  </a:lnTo>
                  <a:lnTo>
                    <a:pt x="12191" y="634"/>
                  </a:lnTo>
                  <a:lnTo>
                    <a:pt x="12191"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64;p77">
              <a:extLst>
                <a:ext uri="{FF2B5EF4-FFF2-40B4-BE49-F238E27FC236}">
                  <a16:creationId xmlns:a16="http://schemas.microsoft.com/office/drawing/2014/main" id="{900AFFCC-D8A5-6E5C-D095-6E475245F89E}"/>
                </a:ext>
              </a:extLst>
            </p:cNvPr>
            <p:cNvSpPr/>
            <p:nvPr/>
          </p:nvSpPr>
          <p:spPr>
            <a:xfrm flipH="1">
              <a:off x="3560408" y="1663772"/>
              <a:ext cx="259528" cy="13902"/>
            </a:xfrm>
            <a:custGeom>
              <a:avLst/>
              <a:gdLst/>
              <a:ahLst/>
              <a:cxnLst/>
              <a:rect l="l" t="t" r="r" b="b"/>
              <a:pathLst>
                <a:path w="11856" h="635" extrusionOk="0">
                  <a:moveTo>
                    <a:pt x="1" y="1"/>
                  </a:moveTo>
                  <a:lnTo>
                    <a:pt x="1" y="635"/>
                  </a:lnTo>
                  <a:lnTo>
                    <a:pt x="11856" y="635"/>
                  </a:lnTo>
                  <a:lnTo>
                    <a:pt x="11856"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65;p77">
              <a:extLst>
                <a:ext uri="{FF2B5EF4-FFF2-40B4-BE49-F238E27FC236}">
                  <a16:creationId xmlns:a16="http://schemas.microsoft.com/office/drawing/2014/main" id="{4EAD8ED4-DD95-B36F-A361-33EDACD73DC4}"/>
                </a:ext>
              </a:extLst>
            </p:cNvPr>
            <p:cNvSpPr/>
            <p:nvPr/>
          </p:nvSpPr>
          <p:spPr>
            <a:xfrm flipH="1">
              <a:off x="3594687" y="1799265"/>
              <a:ext cx="174638" cy="14712"/>
            </a:xfrm>
            <a:custGeom>
              <a:avLst/>
              <a:gdLst/>
              <a:ahLst/>
              <a:cxnLst/>
              <a:rect l="l" t="t" r="r" b="b"/>
              <a:pathLst>
                <a:path w="7978" h="672" extrusionOk="0">
                  <a:moveTo>
                    <a:pt x="0" y="0"/>
                  </a:moveTo>
                  <a:lnTo>
                    <a:pt x="0" y="671"/>
                  </a:lnTo>
                  <a:lnTo>
                    <a:pt x="7978" y="671"/>
                  </a:lnTo>
                  <a:lnTo>
                    <a:pt x="7978"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66;p77">
              <a:extLst>
                <a:ext uri="{FF2B5EF4-FFF2-40B4-BE49-F238E27FC236}">
                  <a16:creationId xmlns:a16="http://schemas.microsoft.com/office/drawing/2014/main" id="{74D61A18-37B3-F9DA-8CFD-3535EDB85D20}"/>
                </a:ext>
              </a:extLst>
            </p:cNvPr>
            <p:cNvSpPr/>
            <p:nvPr/>
          </p:nvSpPr>
          <p:spPr>
            <a:xfrm flipH="1">
              <a:off x="3594687" y="2032682"/>
              <a:ext cx="174638" cy="13902"/>
            </a:xfrm>
            <a:custGeom>
              <a:avLst/>
              <a:gdLst/>
              <a:ahLst/>
              <a:cxnLst/>
              <a:rect l="l" t="t" r="r" b="b"/>
              <a:pathLst>
                <a:path w="7978" h="635" extrusionOk="0">
                  <a:moveTo>
                    <a:pt x="0" y="0"/>
                  </a:moveTo>
                  <a:lnTo>
                    <a:pt x="0" y="634"/>
                  </a:lnTo>
                  <a:lnTo>
                    <a:pt x="7978" y="634"/>
                  </a:lnTo>
                  <a:lnTo>
                    <a:pt x="7978" y="0"/>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67;p77">
              <a:extLst>
                <a:ext uri="{FF2B5EF4-FFF2-40B4-BE49-F238E27FC236}">
                  <a16:creationId xmlns:a16="http://schemas.microsoft.com/office/drawing/2014/main" id="{B1410C91-ACB5-D151-B5D3-1D309D269A81}"/>
                </a:ext>
              </a:extLst>
            </p:cNvPr>
            <p:cNvSpPr/>
            <p:nvPr/>
          </p:nvSpPr>
          <p:spPr>
            <a:xfrm flipH="1">
              <a:off x="3516343" y="2176319"/>
              <a:ext cx="332969" cy="13902"/>
            </a:xfrm>
            <a:custGeom>
              <a:avLst/>
              <a:gdLst/>
              <a:ahLst/>
              <a:cxnLst/>
              <a:rect l="l" t="t" r="r" b="b"/>
              <a:pathLst>
                <a:path w="15211" h="635" extrusionOk="0">
                  <a:moveTo>
                    <a:pt x="1" y="1"/>
                  </a:moveTo>
                  <a:lnTo>
                    <a:pt x="1" y="634"/>
                  </a:lnTo>
                  <a:lnTo>
                    <a:pt x="15211" y="634"/>
                  </a:lnTo>
                  <a:lnTo>
                    <a:pt x="15211" y="1"/>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68;p77">
              <a:extLst>
                <a:ext uri="{FF2B5EF4-FFF2-40B4-BE49-F238E27FC236}">
                  <a16:creationId xmlns:a16="http://schemas.microsoft.com/office/drawing/2014/main" id="{C6C4E316-3781-90CF-CE2F-29DDD6EAAAE6}"/>
                </a:ext>
              </a:extLst>
            </p:cNvPr>
            <p:cNvSpPr/>
            <p:nvPr/>
          </p:nvSpPr>
          <p:spPr>
            <a:xfrm flipH="1">
              <a:off x="3484515" y="2304456"/>
              <a:ext cx="399887" cy="13902"/>
            </a:xfrm>
            <a:custGeom>
              <a:avLst/>
              <a:gdLst/>
              <a:ahLst/>
              <a:cxnLst/>
              <a:rect l="l" t="t" r="r" b="b"/>
              <a:pathLst>
                <a:path w="18268" h="635" extrusionOk="0">
                  <a:moveTo>
                    <a:pt x="1" y="1"/>
                  </a:moveTo>
                  <a:lnTo>
                    <a:pt x="1" y="634"/>
                  </a:lnTo>
                  <a:lnTo>
                    <a:pt x="18268" y="634"/>
                  </a:lnTo>
                  <a:lnTo>
                    <a:pt x="18268" y="1"/>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69;p77">
              <a:extLst>
                <a:ext uri="{FF2B5EF4-FFF2-40B4-BE49-F238E27FC236}">
                  <a16:creationId xmlns:a16="http://schemas.microsoft.com/office/drawing/2014/main" id="{8ABDC9DB-92E2-17F8-0BCB-16BCC45CAE40}"/>
                </a:ext>
              </a:extLst>
            </p:cNvPr>
            <p:cNvSpPr/>
            <p:nvPr/>
          </p:nvSpPr>
          <p:spPr>
            <a:xfrm flipH="1">
              <a:off x="3496752" y="2448093"/>
              <a:ext cx="370510" cy="14712"/>
            </a:xfrm>
            <a:custGeom>
              <a:avLst/>
              <a:gdLst/>
              <a:ahLst/>
              <a:cxnLst/>
              <a:rect l="l" t="t" r="r" b="b"/>
              <a:pathLst>
                <a:path w="16926" h="672" extrusionOk="0">
                  <a:moveTo>
                    <a:pt x="0" y="1"/>
                  </a:moveTo>
                  <a:lnTo>
                    <a:pt x="0" y="672"/>
                  </a:lnTo>
                  <a:lnTo>
                    <a:pt x="16925" y="672"/>
                  </a:lnTo>
                  <a:lnTo>
                    <a:pt x="16925" y="1"/>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70;p77">
              <a:extLst>
                <a:ext uri="{FF2B5EF4-FFF2-40B4-BE49-F238E27FC236}">
                  <a16:creationId xmlns:a16="http://schemas.microsoft.com/office/drawing/2014/main" id="{89EAE24C-E2B4-615B-BD2F-BFA7C090EBC0}"/>
                </a:ext>
              </a:extLst>
            </p:cNvPr>
            <p:cNvSpPr/>
            <p:nvPr/>
          </p:nvSpPr>
          <p:spPr>
            <a:xfrm flipH="1">
              <a:off x="3574286" y="2574609"/>
              <a:ext cx="229320" cy="13902"/>
            </a:xfrm>
            <a:custGeom>
              <a:avLst/>
              <a:gdLst/>
              <a:ahLst/>
              <a:cxnLst/>
              <a:rect l="l" t="t" r="r" b="b"/>
              <a:pathLst>
                <a:path w="10476" h="635" extrusionOk="0">
                  <a:moveTo>
                    <a:pt x="0" y="0"/>
                  </a:moveTo>
                  <a:lnTo>
                    <a:pt x="0" y="634"/>
                  </a:lnTo>
                  <a:lnTo>
                    <a:pt x="10476" y="634"/>
                  </a:lnTo>
                  <a:lnTo>
                    <a:pt x="10476" y="0"/>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1;p77">
              <a:extLst>
                <a:ext uri="{FF2B5EF4-FFF2-40B4-BE49-F238E27FC236}">
                  <a16:creationId xmlns:a16="http://schemas.microsoft.com/office/drawing/2014/main" id="{A3D51863-1ED3-AD71-2F13-42FD3A8930E4}"/>
                </a:ext>
              </a:extLst>
            </p:cNvPr>
            <p:cNvSpPr/>
            <p:nvPr/>
          </p:nvSpPr>
          <p:spPr>
            <a:xfrm flipH="1">
              <a:off x="3597117" y="1382212"/>
              <a:ext cx="87341" cy="14712"/>
            </a:xfrm>
            <a:custGeom>
              <a:avLst/>
              <a:gdLst/>
              <a:ahLst/>
              <a:cxnLst/>
              <a:rect l="l" t="t" r="r" b="b"/>
              <a:pathLst>
                <a:path w="3990" h="672" extrusionOk="0">
                  <a:moveTo>
                    <a:pt x="0" y="0"/>
                  </a:moveTo>
                  <a:lnTo>
                    <a:pt x="0" y="671"/>
                  </a:lnTo>
                  <a:lnTo>
                    <a:pt x="3989" y="671"/>
                  </a:lnTo>
                  <a:lnTo>
                    <a:pt x="3989" y="0"/>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72;p77">
              <a:extLst>
                <a:ext uri="{FF2B5EF4-FFF2-40B4-BE49-F238E27FC236}">
                  <a16:creationId xmlns:a16="http://schemas.microsoft.com/office/drawing/2014/main" id="{C86136D5-24F3-10C8-10DB-A53387B55BEA}"/>
                </a:ext>
              </a:extLst>
            </p:cNvPr>
            <p:cNvSpPr/>
            <p:nvPr/>
          </p:nvSpPr>
          <p:spPr>
            <a:xfrm flipH="1">
              <a:off x="3594687" y="1799265"/>
              <a:ext cx="89771" cy="14712"/>
            </a:xfrm>
            <a:custGeom>
              <a:avLst/>
              <a:gdLst/>
              <a:ahLst/>
              <a:cxnLst/>
              <a:rect l="l" t="t" r="r" b="b"/>
              <a:pathLst>
                <a:path w="4101" h="672" extrusionOk="0">
                  <a:moveTo>
                    <a:pt x="0" y="0"/>
                  </a:moveTo>
                  <a:lnTo>
                    <a:pt x="0" y="671"/>
                  </a:lnTo>
                  <a:lnTo>
                    <a:pt x="4101" y="671"/>
                  </a:lnTo>
                  <a:lnTo>
                    <a:pt x="4101" y="0"/>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73;p77">
              <a:extLst>
                <a:ext uri="{FF2B5EF4-FFF2-40B4-BE49-F238E27FC236}">
                  <a16:creationId xmlns:a16="http://schemas.microsoft.com/office/drawing/2014/main" id="{E6DD44B0-95F8-27D9-E09A-CBB47133F62E}"/>
                </a:ext>
              </a:extLst>
            </p:cNvPr>
            <p:cNvSpPr/>
            <p:nvPr/>
          </p:nvSpPr>
          <p:spPr>
            <a:xfrm flipH="1">
              <a:off x="3594687" y="2032682"/>
              <a:ext cx="89771" cy="13902"/>
            </a:xfrm>
            <a:custGeom>
              <a:avLst/>
              <a:gdLst/>
              <a:ahLst/>
              <a:cxnLst/>
              <a:rect l="l" t="t" r="r" b="b"/>
              <a:pathLst>
                <a:path w="4101" h="635" extrusionOk="0">
                  <a:moveTo>
                    <a:pt x="0" y="0"/>
                  </a:moveTo>
                  <a:lnTo>
                    <a:pt x="0" y="634"/>
                  </a:lnTo>
                  <a:lnTo>
                    <a:pt x="4101" y="634"/>
                  </a:lnTo>
                  <a:lnTo>
                    <a:pt x="4101"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074;p77">
              <a:extLst>
                <a:ext uri="{FF2B5EF4-FFF2-40B4-BE49-F238E27FC236}">
                  <a16:creationId xmlns:a16="http://schemas.microsoft.com/office/drawing/2014/main" id="{259E8F4D-9B6A-20DB-382F-33DC54EA2BF4}"/>
                </a:ext>
              </a:extLst>
            </p:cNvPr>
            <p:cNvSpPr/>
            <p:nvPr/>
          </p:nvSpPr>
          <p:spPr>
            <a:xfrm flipH="1">
              <a:off x="3574286" y="2574609"/>
              <a:ext cx="110172" cy="13902"/>
            </a:xfrm>
            <a:custGeom>
              <a:avLst/>
              <a:gdLst/>
              <a:ahLst/>
              <a:cxnLst/>
              <a:rect l="l" t="t" r="r" b="b"/>
              <a:pathLst>
                <a:path w="5033" h="635" extrusionOk="0">
                  <a:moveTo>
                    <a:pt x="0" y="0"/>
                  </a:moveTo>
                  <a:lnTo>
                    <a:pt x="0" y="634"/>
                  </a:lnTo>
                  <a:lnTo>
                    <a:pt x="5033" y="634"/>
                  </a:lnTo>
                  <a:lnTo>
                    <a:pt x="503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075;p77">
              <a:extLst>
                <a:ext uri="{FF2B5EF4-FFF2-40B4-BE49-F238E27FC236}">
                  <a16:creationId xmlns:a16="http://schemas.microsoft.com/office/drawing/2014/main" id="{81A7A9AF-8AC7-F2AA-68B2-BE17C1155161}"/>
                </a:ext>
              </a:extLst>
            </p:cNvPr>
            <p:cNvSpPr/>
            <p:nvPr/>
          </p:nvSpPr>
          <p:spPr>
            <a:xfrm flipH="1">
              <a:off x="3560408" y="1155319"/>
              <a:ext cx="124051" cy="14712"/>
            </a:xfrm>
            <a:custGeom>
              <a:avLst/>
              <a:gdLst/>
              <a:ahLst/>
              <a:cxnLst/>
              <a:rect l="l" t="t" r="r" b="b"/>
              <a:pathLst>
                <a:path w="5667" h="672" extrusionOk="0">
                  <a:moveTo>
                    <a:pt x="0" y="1"/>
                  </a:moveTo>
                  <a:lnTo>
                    <a:pt x="0" y="672"/>
                  </a:lnTo>
                  <a:lnTo>
                    <a:pt x="5667" y="672"/>
                  </a:lnTo>
                  <a:lnTo>
                    <a:pt x="5667"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076;p77">
              <a:extLst>
                <a:ext uri="{FF2B5EF4-FFF2-40B4-BE49-F238E27FC236}">
                  <a16:creationId xmlns:a16="http://schemas.microsoft.com/office/drawing/2014/main" id="{0C3E9C49-6D90-14F8-5487-4D36F105D1E5}"/>
                </a:ext>
              </a:extLst>
            </p:cNvPr>
            <p:cNvSpPr/>
            <p:nvPr/>
          </p:nvSpPr>
          <p:spPr>
            <a:xfrm flipH="1">
              <a:off x="3560408" y="1513611"/>
              <a:ext cx="124051" cy="13902"/>
            </a:xfrm>
            <a:custGeom>
              <a:avLst/>
              <a:gdLst/>
              <a:ahLst/>
              <a:cxnLst/>
              <a:rect l="l" t="t" r="r" b="b"/>
              <a:pathLst>
                <a:path w="5667" h="635" extrusionOk="0">
                  <a:moveTo>
                    <a:pt x="0" y="1"/>
                  </a:moveTo>
                  <a:lnTo>
                    <a:pt x="0" y="634"/>
                  </a:lnTo>
                  <a:lnTo>
                    <a:pt x="5667" y="634"/>
                  </a:lnTo>
                  <a:lnTo>
                    <a:pt x="5667" y="1"/>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077;p77">
              <a:extLst>
                <a:ext uri="{FF2B5EF4-FFF2-40B4-BE49-F238E27FC236}">
                  <a16:creationId xmlns:a16="http://schemas.microsoft.com/office/drawing/2014/main" id="{FB6633CA-D7FF-F2B3-B249-D1BD64988A03}"/>
                </a:ext>
              </a:extLst>
            </p:cNvPr>
            <p:cNvSpPr/>
            <p:nvPr/>
          </p:nvSpPr>
          <p:spPr>
            <a:xfrm flipH="1">
              <a:off x="3560408" y="1663772"/>
              <a:ext cx="124051" cy="13902"/>
            </a:xfrm>
            <a:custGeom>
              <a:avLst/>
              <a:gdLst/>
              <a:ahLst/>
              <a:cxnLst/>
              <a:rect l="l" t="t" r="r" b="b"/>
              <a:pathLst>
                <a:path w="5667" h="635" extrusionOk="0">
                  <a:moveTo>
                    <a:pt x="0" y="1"/>
                  </a:moveTo>
                  <a:lnTo>
                    <a:pt x="0" y="635"/>
                  </a:lnTo>
                  <a:lnTo>
                    <a:pt x="5667" y="635"/>
                  </a:lnTo>
                  <a:lnTo>
                    <a:pt x="5667" y="1"/>
                  </a:ln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078;p77">
              <a:extLst>
                <a:ext uri="{FF2B5EF4-FFF2-40B4-BE49-F238E27FC236}">
                  <a16:creationId xmlns:a16="http://schemas.microsoft.com/office/drawing/2014/main" id="{579ECE00-2CE5-9798-7295-2D3757F92313}"/>
                </a:ext>
              </a:extLst>
            </p:cNvPr>
            <p:cNvSpPr/>
            <p:nvPr/>
          </p:nvSpPr>
          <p:spPr>
            <a:xfrm flipH="1">
              <a:off x="3554694" y="608510"/>
              <a:ext cx="129764" cy="14712"/>
            </a:xfrm>
            <a:custGeom>
              <a:avLst/>
              <a:gdLst/>
              <a:ahLst/>
              <a:cxnLst/>
              <a:rect l="l" t="t" r="r" b="b"/>
              <a:pathLst>
                <a:path w="5928" h="672" extrusionOk="0">
                  <a:moveTo>
                    <a:pt x="0" y="0"/>
                  </a:moveTo>
                  <a:lnTo>
                    <a:pt x="0" y="671"/>
                  </a:lnTo>
                  <a:lnTo>
                    <a:pt x="5928" y="671"/>
                  </a:lnTo>
                  <a:lnTo>
                    <a:pt x="5928"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079;p77">
              <a:extLst>
                <a:ext uri="{FF2B5EF4-FFF2-40B4-BE49-F238E27FC236}">
                  <a16:creationId xmlns:a16="http://schemas.microsoft.com/office/drawing/2014/main" id="{97B7165A-FF51-5512-B3D0-13E14909FAD7}"/>
                </a:ext>
              </a:extLst>
            </p:cNvPr>
            <p:cNvSpPr/>
            <p:nvPr/>
          </p:nvSpPr>
          <p:spPr>
            <a:xfrm flipH="1">
              <a:off x="3516343" y="2176319"/>
              <a:ext cx="168115" cy="13902"/>
            </a:xfrm>
            <a:custGeom>
              <a:avLst/>
              <a:gdLst/>
              <a:ahLst/>
              <a:cxnLst/>
              <a:rect l="l" t="t" r="r" b="b"/>
              <a:pathLst>
                <a:path w="7680" h="635" extrusionOk="0">
                  <a:moveTo>
                    <a:pt x="0" y="1"/>
                  </a:moveTo>
                  <a:lnTo>
                    <a:pt x="0" y="634"/>
                  </a:lnTo>
                  <a:lnTo>
                    <a:pt x="7680" y="634"/>
                  </a:lnTo>
                  <a:lnTo>
                    <a:pt x="7680"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80;p77">
              <a:extLst>
                <a:ext uri="{FF2B5EF4-FFF2-40B4-BE49-F238E27FC236}">
                  <a16:creationId xmlns:a16="http://schemas.microsoft.com/office/drawing/2014/main" id="{1F0B6DBB-38C5-569E-571D-D7272D68A826}"/>
                </a:ext>
              </a:extLst>
            </p:cNvPr>
            <p:cNvSpPr/>
            <p:nvPr/>
          </p:nvSpPr>
          <p:spPr>
            <a:xfrm flipH="1">
              <a:off x="3496752" y="2448093"/>
              <a:ext cx="187707" cy="14712"/>
            </a:xfrm>
            <a:custGeom>
              <a:avLst/>
              <a:gdLst/>
              <a:ahLst/>
              <a:cxnLst/>
              <a:rect l="l" t="t" r="r" b="b"/>
              <a:pathLst>
                <a:path w="8575" h="672" extrusionOk="0">
                  <a:moveTo>
                    <a:pt x="0" y="1"/>
                  </a:moveTo>
                  <a:lnTo>
                    <a:pt x="0" y="672"/>
                  </a:lnTo>
                  <a:lnTo>
                    <a:pt x="8574" y="672"/>
                  </a:lnTo>
                  <a:lnTo>
                    <a:pt x="8574"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081;p77">
              <a:extLst>
                <a:ext uri="{FF2B5EF4-FFF2-40B4-BE49-F238E27FC236}">
                  <a16:creationId xmlns:a16="http://schemas.microsoft.com/office/drawing/2014/main" id="{CEACD22A-8611-52C6-0DB7-1594DDB9A0A7}"/>
                </a:ext>
              </a:extLst>
            </p:cNvPr>
            <p:cNvSpPr/>
            <p:nvPr/>
          </p:nvSpPr>
          <p:spPr>
            <a:xfrm flipH="1">
              <a:off x="3495110" y="745622"/>
              <a:ext cx="189349" cy="14712"/>
            </a:xfrm>
            <a:custGeom>
              <a:avLst/>
              <a:gdLst/>
              <a:ahLst/>
              <a:cxnLst/>
              <a:rect l="l" t="t" r="r" b="b"/>
              <a:pathLst>
                <a:path w="8650" h="672" extrusionOk="0">
                  <a:moveTo>
                    <a:pt x="0" y="0"/>
                  </a:moveTo>
                  <a:lnTo>
                    <a:pt x="0" y="671"/>
                  </a:lnTo>
                  <a:lnTo>
                    <a:pt x="8649" y="671"/>
                  </a:lnTo>
                  <a:lnTo>
                    <a:pt x="8649"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082;p77">
              <a:extLst>
                <a:ext uri="{FF2B5EF4-FFF2-40B4-BE49-F238E27FC236}">
                  <a16:creationId xmlns:a16="http://schemas.microsoft.com/office/drawing/2014/main" id="{532481AE-8D18-D046-EDCD-1FDA029721CF}"/>
                </a:ext>
              </a:extLst>
            </p:cNvPr>
            <p:cNvSpPr/>
            <p:nvPr/>
          </p:nvSpPr>
          <p:spPr>
            <a:xfrm flipH="1">
              <a:off x="3495110" y="885997"/>
              <a:ext cx="189349" cy="14712"/>
            </a:xfrm>
            <a:custGeom>
              <a:avLst/>
              <a:gdLst/>
              <a:ahLst/>
              <a:cxnLst/>
              <a:rect l="l" t="t" r="r" b="b"/>
              <a:pathLst>
                <a:path w="8650" h="672" extrusionOk="0">
                  <a:moveTo>
                    <a:pt x="0" y="0"/>
                  </a:moveTo>
                  <a:lnTo>
                    <a:pt x="0" y="671"/>
                  </a:lnTo>
                  <a:lnTo>
                    <a:pt x="8649" y="671"/>
                  </a:lnTo>
                  <a:lnTo>
                    <a:pt x="8649"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083;p77">
              <a:extLst>
                <a:ext uri="{FF2B5EF4-FFF2-40B4-BE49-F238E27FC236}">
                  <a16:creationId xmlns:a16="http://schemas.microsoft.com/office/drawing/2014/main" id="{542AB0B6-8FED-3DA3-8988-F473476F8952}"/>
                </a:ext>
              </a:extLst>
            </p:cNvPr>
            <p:cNvSpPr/>
            <p:nvPr/>
          </p:nvSpPr>
          <p:spPr>
            <a:xfrm flipH="1">
              <a:off x="3495110" y="1031276"/>
              <a:ext cx="189349" cy="13880"/>
            </a:xfrm>
            <a:custGeom>
              <a:avLst/>
              <a:gdLst/>
              <a:ahLst/>
              <a:cxnLst/>
              <a:rect l="l" t="t" r="r" b="b"/>
              <a:pathLst>
                <a:path w="8650" h="634" extrusionOk="0">
                  <a:moveTo>
                    <a:pt x="0" y="0"/>
                  </a:moveTo>
                  <a:lnTo>
                    <a:pt x="0" y="634"/>
                  </a:lnTo>
                  <a:lnTo>
                    <a:pt x="8649" y="634"/>
                  </a:lnTo>
                  <a:lnTo>
                    <a:pt x="8649"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084;p77">
              <a:extLst>
                <a:ext uri="{FF2B5EF4-FFF2-40B4-BE49-F238E27FC236}">
                  <a16:creationId xmlns:a16="http://schemas.microsoft.com/office/drawing/2014/main" id="{9F506287-CB77-01C5-C4A0-2C93DC342CF7}"/>
                </a:ext>
              </a:extLst>
            </p:cNvPr>
            <p:cNvSpPr/>
            <p:nvPr/>
          </p:nvSpPr>
          <p:spPr>
            <a:xfrm flipH="1">
              <a:off x="3484515" y="2304456"/>
              <a:ext cx="199943" cy="13902"/>
            </a:xfrm>
            <a:custGeom>
              <a:avLst/>
              <a:gdLst/>
              <a:ahLst/>
              <a:cxnLst/>
              <a:rect l="l" t="t" r="r" b="b"/>
              <a:pathLst>
                <a:path w="9134" h="635" extrusionOk="0">
                  <a:moveTo>
                    <a:pt x="0" y="1"/>
                  </a:moveTo>
                  <a:lnTo>
                    <a:pt x="0" y="634"/>
                  </a:lnTo>
                  <a:lnTo>
                    <a:pt x="9134" y="634"/>
                  </a:lnTo>
                  <a:lnTo>
                    <a:pt x="9134"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085;p77">
              <a:extLst>
                <a:ext uri="{FF2B5EF4-FFF2-40B4-BE49-F238E27FC236}">
                  <a16:creationId xmlns:a16="http://schemas.microsoft.com/office/drawing/2014/main" id="{8E3A485F-FBD7-ECC9-68BC-B2536E2D4E55}"/>
                </a:ext>
              </a:extLst>
            </p:cNvPr>
            <p:cNvSpPr/>
            <p:nvPr/>
          </p:nvSpPr>
          <p:spPr>
            <a:xfrm flipH="1">
              <a:off x="3526128" y="590558"/>
              <a:ext cx="47348" cy="47353"/>
            </a:xfrm>
            <a:custGeom>
              <a:avLst/>
              <a:gdLst/>
              <a:ahLst/>
              <a:cxnLst/>
              <a:rect l="l" t="t" r="r" b="b"/>
              <a:pathLst>
                <a:path w="2163" h="2163" extrusionOk="0">
                  <a:moveTo>
                    <a:pt x="1081" y="0"/>
                  </a:moveTo>
                  <a:cubicBezTo>
                    <a:pt x="485" y="0"/>
                    <a:pt x="0" y="485"/>
                    <a:pt x="0" y="1081"/>
                  </a:cubicBezTo>
                  <a:cubicBezTo>
                    <a:pt x="0" y="1678"/>
                    <a:pt x="485" y="2162"/>
                    <a:pt x="1081" y="2162"/>
                  </a:cubicBezTo>
                  <a:cubicBezTo>
                    <a:pt x="1678" y="2162"/>
                    <a:pt x="2162" y="1678"/>
                    <a:pt x="2162" y="1081"/>
                  </a:cubicBezTo>
                  <a:cubicBezTo>
                    <a:pt x="2162" y="485"/>
                    <a:pt x="1678" y="0"/>
                    <a:pt x="1081"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086;p77">
              <a:extLst>
                <a:ext uri="{FF2B5EF4-FFF2-40B4-BE49-F238E27FC236}">
                  <a16:creationId xmlns:a16="http://schemas.microsoft.com/office/drawing/2014/main" id="{8D401302-A026-D398-AEFA-3B3E2BCA0C20}"/>
                </a:ext>
              </a:extLst>
            </p:cNvPr>
            <p:cNvSpPr/>
            <p:nvPr/>
          </p:nvSpPr>
          <p:spPr>
            <a:xfrm flipH="1">
              <a:off x="3454307" y="712959"/>
              <a:ext cx="66130" cy="66137"/>
            </a:xfrm>
            <a:custGeom>
              <a:avLst/>
              <a:gdLst/>
              <a:ahLst/>
              <a:cxnLst/>
              <a:rect l="l" t="t" r="r" b="b"/>
              <a:pathLst>
                <a:path w="3021" h="3021" extrusionOk="0">
                  <a:moveTo>
                    <a:pt x="1529" y="1"/>
                  </a:moveTo>
                  <a:cubicBezTo>
                    <a:pt x="671" y="1"/>
                    <a:pt x="0" y="672"/>
                    <a:pt x="0" y="1492"/>
                  </a:cubicBezTo>
                  <a:cubicBezTo>
                    <a:pt x="0" y="2350"/>
                    <a:pt x="671" y="3021"/>
                    <a:pt x="1529" y="3021"/>
                  </a:cubicBezTo>
                  <a:cubicBezTo>
                    <a:pt x="2349" y="3021"/>
                    <a:pt x="3020" y="2350"/>
                    <a:pt x="3020" y="1492"/>
                  </a:cubicBezTo>
                  <a:cubicBezTo>
                    <a:pt x="3020" y="672"/>
                    <a:pt x="2349" y="1"/>
                    <a:pt x="1529"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087;p77">
              <a:extLst>
                <a:ext uri="{FF2B5EF4-FFF2-40B4-BE49-F238E27FC236}">
                  <a16:creationId xmlns:a16="http://schemas.microsoft.com/office/drawing/2014/main" id="{AB9ACA4F-A700-6A90-A686-292D8C2010A8}"/>
                </a:ext>
              </a:extLst>
            </p:cNvPr>
            <p:cNvSpPr/>
            <p:nvPr/>
          </p:nvSpPr>
          <p:spPr>
            <a:xfrm flipH="1">
              <a:off x="3432286" y="851713"/>
              <a:ext cx="82438" cy="82447"/>
            </a:xfrm>
            <a:custGeom>
              <a:avLst/>
              <a:gdLst/>
              <a:ahLst/>
              <a:cxnLst/>
              <a:rect l="l" t="t" r="r" b="b"/>
              <a:pathLst>
                <a:path w="3766" h="3766" extrusionOk="0">
                  <a:moveTo>
                    <a:pt x="1864" y="1"/>
                  </a:moveTo>
                  <a:cubicBezTo>
                    <a:pt x="858" y="1"/>
                    <a:pt x="0" y="858"/>
                    <a:pt x="0" y="1902"/>
                  </a:cubicBezTo>
                  <a:cubicBezTo>
                    <a:pt x="0" y="2946"/>
                    <a:pt x="858" y="3766"/>
                    <a:pt x="1864" y="3766"/>
                  </a:cubicBezTo>
                  <a:cubicBezTo>
                    <a:pt x="2908" y="3766"/>
                    <a:pt x="3766" y="2946"/>
                    <a:pt x="3766" y="1902"/>
                  </a:cubicBezTo>
                  <a:cubicBezTo>
                    <a:pt x="3766" y="858"/>
                    <a:pt x="2908" y="1"/>
                    <a:pt x="1864"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088;p77">
              <a:extLst>
                <a:ext uri="{FF2B5EF4-FFF2-40B4-BE49-F238E27FC236}">
                  <a16:creationId xmlns:a16="http://schemas.microsoft.com/office/drawing/2014/main" id="{9A29BF57-471F-8746-F17D-A0995B759C80}"/>
                </a:ext>
              </a:extLst>
            </p:cNvPr>
            <p:cNvSpPr/>
            <p:nvPr/>
          </p:nvSpPr>
          <p:spPr>
            <a:xfrm flipH="1">
              <a:off x="3454307" y="987206"/>
              <a:ext cx="106123" cy="106113"/>
            </a:xfrm>
            <a:custGeom>
              <a:avLst/>
              <a:gdLst/>
              <a:ahLst/>
              <a:cxnLst/>
              <a:rect l="l" t="t" r="r" b="b"/>
              <a:pathLst>
                <a:path w="4848" h="4847" extrusionOk="0">
                  <a:moveTo>
                    <a:pt x="2424" y="0"/>
                  </a:moveTo>
                  <a:cubicBezTo>
                    <a:pt x="1082" y="0"/>
                    <a:pt x="1" y="1081"/>
                    <a:pt x="1" y="2423"/>
                  </a:cubicBezTo>
                  <a:cubicBezTo>
                    <a:pt x="1" y="3765"/>
                    <a:pt x="1082" y="4846"/>
                    <a:pt x="2424" y="4846"/>
                  </a:cubicBezTo>
                  <a:cubicBezTo>
                    <a:pt x="3766" y="4846"/>
                    <a:pt x="4847" y="3765"/>
                    <a:pt x="4847" y="2423"/>
                  </a:cubicBezTo>
                  <a:cubicBezTo>
                    <a:pt x="4847" y="1081"/>
                    <a:pt x="3766" y="0"/>
                    <a:pt x="2424"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089;p77">
              <a:extLst>
                <a:ext uri="{FF2B5EF4-FFF2-40B4-BE49-F238E27FC236}">
                  <a16:creationId xmlns:a16="http://schemas.microsoft.com/office/drawing/2014/main" id="{0EEA8DE1-4B67-E9B8-36E8-71E54C41AD18}"/>
                </a:ext>
              </a:extLst>
            </p:cNvPr>
            <p:cNvSpPr/>
            <p:nvPr/>
          </p:nvSpPr>
          <p:spPr>
            <a:xfrm flipH="1">
              <a:off x="3520415" y="1113701"/>
              <a:ext cx="101219" cy="101231"/>
            </a:xfrm>
            <a:custGeom>
              <a:avLst/>
              <a:gdLst/>
              <a:ahLst/>
              <a:cxnLst/>
              <a:rect l="l" t="t" r="r" b="b"/>
              <a:pathLst>
                <a:path w="4624" h="4624" extrusionOk="0">
                  <a:moveTo>
                    <a:pt x="2312" y="0"/>
                  </a:moveTo>
                  <a:cubicBezTo>
                    <a:pt x="1045" y="0"/>
                    <a:pt x="1" y="1007"/>
                    <a:pt x="1" y="2312"/>
                  </a:cubicBezTo>
                  <a:cubicBezTo>
                    <a:pt x="1" y="3579"/>
                    <a:pt x="1045" y="4623"/>
                    <a:pt x="2312" y="4623"/>
                  </a:cubicBezTo>
                  <a:cubicBezTo>
                    <a:pt x="3580" y="4623"/>
                    <a:pt x="4623" y="3579"/>
                    <a:pt x="4623" y="2312"/>
                  </a:cubicBezTo>
                  <a:cubicBezTo>
                    <a:pt x="4623" y="1007"/>
                    <a:pt x="3580" y="0"/>
                    <a:pt x="231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090;p77">
              <a:extLst>
                <a:ext uri="{FF2B5EF4-FFF2-40B4-BE49-F238E27FC236}">
                  <a16:creationId xmlns:a16="http://schemas.microsoft.com/office/drawing/2014/main" id="{C98B5BDC-A56D-E866-7E92-74209D9828E4}"/>
                </a:ext>
              </a:extLst>
            </p:cNvPr>
            <p:cNvSpPr/>
            <p:nvPr/>
          </p:nvSpPr>
          <p:spPr>
            <a:xfrm flipH="1">
              <a:off x="3649347" y="1221434"/>
              <a:ext cx="90603" cy="90613"/>
            </a:xfrm>
            <a:custGeom>
              <a:avLst/>
              <a:gdLst/>
              <a:ahLst/>
              <a:cxnLst/>
              <a:rect l="l" t="t" r="r" b="b"/>
              <a:pathLst>
                <a:path w="4139" h="4139" extrusionOk="0">
                  <a:moveTo>
                    <a:pt x="2088" y="0"/>
                  </a:moveTo>
                  <a:cubicBezTo>
                    <a:pt x="932" y="0"/>
                    <a:pt x="0" y="932"/>
                    <a:pt x="0" y="2051"/>
                  </a:cubicBezTo>
                  <a:cubicBezTo>
                    <a:pt x="0" y="3206"/>
                    <a:pt x="932" y="4138"/>
                    <a:pt x="2088" y="4138"/>
                  </a:cubicBezTo>
                  <a:cubicBezTo>
                    <a:pt x="3206" y="4138"/>
                    <a:pt x="4138" y="3206"/>
                    <a:pt x="4138" y="2051"/>
                  </a:cubicBezTo>
                  <a:cubicBezTo>
                    <a:pt x="4138" y="932"/>
                    <a:pt x="3206" y="0"/>
                    <a:pt x="2088"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091;p77">
              <a:extLst>
                <a:ext uri="{FF2B5EF4-FFF2-40B4-BE49-F238E27FC236}">
                  <a16:creationId xmlns:a16="http://schemas.microsoft.com/office/drawing/2014/main" id="{DD268DB4-E7B7-813E-EB43-DAB183E5D0A0}"/>
                </a:ext>
              </a:extLst>
            </p:cNvPr>
            <p:cNvSpPr/>
            <p:nvPr/>
          </p:nvSpPr>
          <p:spPr>
            <a:xfrm flipH="1">
              <a:off x="3735046" y="1354453"/>
              <a:ext cx="66940" cy="67779"/>
            </a:xfrm>
            <a:custGeom>
              <a:avLst/>
              <a:gdLst/>
              <a:ahLst/>
              <a:cxnLst/>
              <a:rect l="l" t="t" r="r" b="b"/>
              <a:pathLst>
                <a:path w="3058" h="3096" extrusionOk="0">
                  <a:moveTo>
                    <a:pt x="1529" y="1"/>
                  </a:moveTo>
                  <a:cubicBezTo>
                    <a:pt x="672" y="1"/>
                    <a:pt x="1" y="709"/>
                    <a:pt x="1" y="1529"/>
                  </a:cubicBezTo>
                  <a:cubicBezTo>
                    <a:pt x="1" y="2387"/>
                    <a:pt x="672" y="3095"/>
                    <a:pt x="1529" y="3095"/>
                  </a:cubicBezTo>
                  <a:cubicBezTo>
                    <a:pt x="2387" y="3095"/>
                    <a:pt x="3058" y="2387"/>
                    <a:pt x="3058" y="1529"/>
                  </a:cubicBezTo>
                  <a:cubicBezTo>
                    <a:pt x="3058" y="709"/>
                    <a:pt x="2387" y="1"/>
                    <a:pt x="1529"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092;p77">
              <a:extLst>
                <a:ext uri="{FF2B5EF4-FFF2-40B4-BE49-F238E27FC236}">
                  <a16:creationId xmlns:a16="http://schemas.microsoft.com/office/drawing/2014/main" id="{F09C62FC-E795-7ECF-C031-A72FB1441B26}"/>
                </a:ext>
              </a:extLst>
            </p:cNvPr>
            <p:cNvSpPr/>
            <p:nvPr/>
          </p:nvSpPr>
          <p:spPr>
            <a:xfrm flipH="1">
              <a:off x="3801964" y="1494017"/>
              <a:ext cx="53871" cy="53067"/>
            </a:xfrm>
            <a:custGeom>
              <a:avLst/>
              <a:gdLst/>
              <a:ahLst/>
              <a:cxnLst/>
              <a:rect l="l" t="t" r="r" b="b"/>
              <a:pathLst>
                <a:path w="2461" h="2424" extrusionOk="0">
                  <a:moveTo>
                    <a:pt x="1231" y="1"/>
                  </a:moveTo>
                  <a:cubicBezTo>
                    <a:pt x="560" y="1"/>
                    <a:pt x="0" y="523"/>
                    <a:pt x="0" y="1231"/>
                  </a:cubicBezTo>
                  <a:cubicBezTo>
                    <a:pt x="0" y="1902"/>
                    <a:pt x="560" y="2424"/>
                    <a:pt x="1231" y="2424"/>
                  </a:cubicBezTo>
                  <a:cubicBezTo>
                    <a:pt x="1902" y="2424"/>
                    <a:pt x="2461" y="1902"/>
                    <a:pt x="2461" y="1231"/>
                  </a:cubicBezTo>
                  <a:cubicBezTo>
                    <a:pt x="2461" y="523"/>
                    <a:pt x="1902" y="1"/>
                    <a:pt x="1231"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093;p77">
              <a:extLst>
                <a:ext uri="{FF2B5EF4-FFF2-40B4-BE49-F238E27FC236}">
                  <a16:creationId xmlns:a16="http://schemas.microsoft.com/office/drawing/2014/main" id="{369C0CD7-EC28-0EDA-35F0-D54770FDD1B5}"/>
                </a:ext>
              </a:extLst>
            </p:cNvPr>
            <p:cNvSpPr/>
            <p:nvPr/>
          </p:nvSpPr>
          <p:spPr>
            <a:xfrm flipH="1">
              <a:off x="3801964" y="1648272"/>
              <a:ext cx="44896" cy="44923"/>
            </a:xfrm>
            <a:custGeom>
              <a:avLst/>
              <a:gdLst/>
              <a:ahLst/>
              <a:cxnLst/>
              <a:rect l="l" t="t" r="r" b="b"/>
              <a:pathLst>
                <a:path w="2051" h="2052" extrusionOk="0">
                  <a:moveTo>
                    <a:pt x="1044" y="1"/>
                  </a:moveTo>
                  <a:cubicBezTo>
                    <a:pt x="448" y="1"/>
                    <a:pt x="0" y="448"/>
                    <a:pt x="0" y="1007"/>
                  </a:cubicBezTo>
                  <a:cubicBezTo>
                    <a:pt x="0" y="1604"/>
                    <a:pt x="448" y="2051"/>
                    <a:pt x="1044" y="2051"/>
                  </a:cubicBezTo>
                  <a:cubicBezTo>
                    <a:pt x="1604" y="2051"/>
                    <a:pt x="2051" y="1604"/>
                    <a:pt x="2051" y="1007"/>
                  </a:cubicBezTo>
                  <a:cubicBezTo>
                    <a:pt x="2051" y="448"/>
                    <a:pt x="1604" y="1"/>
                    <a:pt x="1044"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094;p77">
              <a:extLst>
                <a:ext uri="{FF2B5EF4-FFF2-40B4-BE49-F238E27FC236}">
                  <a16:creationId xmlns:a16="http://schemas.microsoft.com/office/drawing/2014/main" id="{68BADE7E-CB7D-84A1-B461-7F596DFF1B8A}"/>
                </a:ext>
              </a:extLst>
            </p:cNvPr>
            <p:cNvSpPr/>
            <p:nvPr/>
          </p:nvSpPr>
          <p:spPr>
            <a:xfrm flipH="1">
              <a:off x="3747283" y="1785385"/>
              <a:ext cx="41635" cy="40830"/>
            </a:xfrm>
            <a:custGeom>
              <a:avLst/>
              <a:gdLst/>
              <a:ahLst/>
              <a:cxnLst/>
              <a:rect l="l" t="t" r="r" b="b"/>
              <a:pathLst>
                <a:path w="1902" h="1865" extrusionOk="0">
                  <a:moveTo>
                    <a:pt x="970" y="1"/>
                  </a:moveTo>
                  <a:cubicBezTo>
                    <a:pt x="448" y="1"/>
                    <a:pt x="0" y="411"/>
                    <a:pt x="0" y="933"/>
                  </a:cubicBezTo>
                  <a:cubicBezTo>
                    <a:pt x="0" y="1455"/>
                    <a:pt x="448" y="1865"/>
                    <a:pt x="970" y="1865"/>
                  </a:cubicBezTo>
                  <a:cubicBezTo>
                    <a:pt x="1492" y="1865"/>
                    <a:pt x="1902" y="1455"/>
                    <a:pt x="1902" y="933"/>
                  </a:cubicBezTo>
                  <a:cubicBezTo>
                    <a:pt x="1902" y="411"/>
                    <a:pt x="1492" y="1"/>
                    <a:pt x="970"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095;p77">
              <a:extLst>
                <a:ext uri="{FF2B5EF4-FFF2-40B4-BE49-F238E27FC236}">
                  <a16:creationId xmlns:a16="http://schemas.microsoft.com/office/drawing/2014/main" id="{4601C7FA-26E4-4D16-B828-82586103C791}"/>
                </a:ext>
              </a:extLst>
            </p:cNvPr>
            <p:cNvSpPr/>
            <p:nvPr/>
          </p:nvSpPr>
          <p:spPr>
            <a:xfrm flipH="1">
              <a:off x="3647727" y="1891498"/>
              <a:ext cx="46538" cy="47353"/>
            </a:xfrm>
            <a:custGeom>
              <a:avLst/>
              <a:gdLst/>
              <a:ahLst/>
              <a:cxnLst/>
              <a:rect l="l" t="t" r="r" b="b"/>
              <a:pathLst>
                <a:path w="2126" h="2163" extrusionOk="0">
                  <a:moveTo>
                    <a:pt x="1045" y="0"/>
                  </a:moveTo>
                  <a:cubicBezTo>
                    <a:pt x="448" y="0"/>
                    <a:pt x="1" y="485"/>
                    <a:pt x="1" y="1081"/>
                  </a:cubicBezTo>
                  <a:cubicBezTo>
                    <a:pt x="1" y="1678"/>
                    <a:pt x="448" y="2162"/>
                    <a:pt x="1045" y="2162"/>
                  </a:cubicBezTo>
                  <a:cubicBezTo>
                    <a:pt x="1641" y="2162"/>
                    <a:pt x="2126" y="1678"/>
                    <a:pt x="2126" y="1081"/>
                  </a:cubicBezTo>
                  <a:cubicBezTo>
                    <a:pt x="2126" y="485"/>
                    <a:pt x="1641" y="0"/>
                    <a:pt x="1045"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096;p77">
              <a:extLst>
                <a:ext uri="{FF2B5EF4-FFF2-40B4-BE49-F238E27FC236}">
                  <a16:creationId xmlns:a16="http://schemas.microsoft.com/office/drawing/2014/main" id="{0DE006D2-E936-781D-37E3-190601D7325D}"/>
                </a:ext>
              </a:extLst>
            </p:cNvPr>
            <p:cNvSpPr/>
            <p:nvPr/>
          </p:nvSpPr>
          <p:spPr>
            <a:xfrm flipH="1">
              <a:off x="3562859" y="2003303"/>
              <a:ext cx="70201" cy="70209"/>
            </a:xfrm>
            <a:custGeom>
              <a:avLst/>
              <a:gdLst/>
              <a:ahLst/>
              <a:cxnLst/>
              <a:rect l="l" t="t" r="r" b="b"/>
              <a:pathLst>
                <a:path w="3207" h="3207" extrusionOk="0">
                  <a:moveTo>
                    <a:pt x="1604" y="0"/>
                  </a:moveTo>
                  <a:cubicBezTo>
                    <a:pt x="709" y="0"/>
                    <a:pt x="1" y="746"/>
                    <a:pt x="1" y="1603"/>
                  </a:cubicBezTo>
                  <a:cubicBezTo>
                    <a:pt x="1" y="2498"/>
                    <a:pt x="709" y="3206"/>
                    <a:pt x="1604" y="3206"/>
                  </a:cubicBezTo>
                  <a:cubicBezTo>
                    <a:pt x="2461" y="3206"/>
                    <a:pt x="3207" y="2498"/>
                    <a:pt x="3207" y="1603"/>
                  </a:cubicBezTo>
                  <a:cubicBezTo>
                    <a:pt x="3207" y="746"/>
                    <a:pt x="2461" y="0"/>
                    <a:pt x="1604"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097;p77">
              <a:extLst>
                <a:ext uri="{FF2B5EF4-FFF2-40B4-BE49-F238E27FC236}">
                  <a16:creationId xmlns:a16="http://schemas.microsoft.com/office/drawing/2014/main" id="{FD0E4C8C-D10A-EA03-EBAD-817E0C3B7A6B}"/>
                </a:ext>
              </a:extLst>
            </p:cNvPr>
            <p:cNvSpPr/>
            <p:nvPr/>
          </p:nvSpPr>
          <p:spPr>
            <a:xfrm flipH="1">
              <a:off x="3455949" y="2134701"/>
              <a:ext cx="91413" cy="91423"/>
            </a:xfrm>
            <a:custGeom>
              <a:avLst/>
              <a:gdLst/>
              <a:ahLst/>
              <a:cxnLst/>
              <a:rect l="l" t="t" r="r" b="b"/>
              <a:pathLst>
                <a:path w="4176" h="4176" extrusionOk="0">
                  <a:moveTo>
                    <a:pt x="2088" y="0"/>
                  </a:moveTo>
                  <a:cubicBezTo>
                    <a:pt x="932" y="0"/>
                    <a:pt x="0" y="932"/>
                    <a:pt x="0" y="2088"/>
                  </a:cubicBezTo>
                  <a:cubicBezTo>
                    <a:pt x="0" y="3244"/>
                    <a:pt x="932" y="4176"/>
                    <a:pt x="2088" y="4176"/>
                  </a:cubicBezTo>
                  <a:cubicBezTo>
                    <a:pt x="3243" y="4176"/>
                    <a:pt x="4175" y="3244"/>
                    <a:pt x="4175" y="2088"/>
                  </a:cubicBezTo>
                  <a:cubicBezTo>
                    <a:pt x="4175" y="932"/>
                    <a:pt x="3243" y="0"/>
                    <a:pt x="2088"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098;p77">
              <a:extLst>
                <a:ext uri="{FF2B5EF4-FFF2-40B4-BE49-F238E27FC236}">
                  <a16:creationId xmlns:a16="http://schemas.microsoft.com/office/drawing/2014/main" id="{47D33266-94E3-1C13-4A78-EF03ACF3C70B}"/>
                </a:ext>
              </a:extLst>
            </p:cNvPr>
            <p:cNvSpPr/>
            <p:nvPr/>
          </p:nvSpPr>
          <p:spPr>
            <a:xfrm flipH="1">
              <a:off x="3412694" y="2265290"/>
              <a:ext cx="97958" cy="97947"/>
            </a:xfrm>
            <a:custGeom>
              <a:avLst/>
              <a:gdLst/>
              <a:ahLst/>
              <a:cxnLst/>
              <a:rect l="l" t="t" r="r" b="b"/>
              <a:pathLst>
                <a:path w="4475" h="4474" extrusionOk="0">
                  <a:moveTo>
                    <a:pt x="2238" y="0"/>
                  </a:moveTo>
                  <a:cubicBezTo>
                    <a:pt x="1007" y="0"/>
                    <a:pt x="1" y="1007"/>
                    <a:pt x="1" y="2237"/>
                  </a:cubicBezTo>
                  <a:cubicBezTo>
                    <a:pt x="1" y="3467"/>
                    <a:pt x="1007" y="4474"/>
                    <a:pt x="2238" y="4474"/>
                  </a:cubicBezTo>
                  <a:cubicBezTo>
                    <a:pt x="3468" y="4474"/>
                    <a:pt x="4474" y="3467"/>
                    <a:pt x="4474" y="2237"/>
                  </a:cubicBezTo>
                  <a:cubicBezTo>
                    <a:pt x="4474" y="1007"/>
                    <a:pt x="3468" y="0"/>
                    <a:pt x="2238"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099;p77">
              <a:extLst>
                <a:ext uri="{FF2B5EF4-FFF2-40B4-BE49-F238E27FC236}">
                  <a16:creationId xmlns:a16="http://schemas.microsoft.com/office/drawing/2014/main" id="{E9AE6D7F-C216-85A1-724B-3F4461869EFF}"/>
                </a:ext>
              </a:extLst>
            </p:cNvPr>
            <p:cNvSpPr/>
            <p:nvPr/>
          </p:nvSpPr>
          <p:spPr>
            <a:xfrm flipH="1">
              <a:off x="3417597" y="2409737"/>
              <a:ext cx="98768" cy="98779"/>
            </a:xfrm>
            <a:custGeom>
              <a:avLst/>
              <a:gdLst/>
              <a:ahLst/>
              <a:cxnLst/>
              <a:rect l="l" t="t" r="r" b="b"/>
              <a:pathLst>
                <a:path w="4512" h="4512" extrusionOk="0">
                  <a:moveTo>
                    <a:pt x="2238" y="1"/>
                  </a:moveTo>
                  <a:cubicBezTo>
                    <a:pt x="1007" y="1"/>
                    <a:pt x="1" y="1007"/>
                    <a:pt x="1" y="2275"/>
                  </a:cubicBezTo>
                  <a:cubicBezTo>
                    <a:pt x="1" y="3505"/>
                    <a:pt x="1007" y="4512"/>
                    <a:pt x="2238" y="4512"/>
                  </a:cubicBezTo>
                  <a:cubicBezTo>
                    <a:pt x="3505" y="4512"/>
                    <a:pt x="4512" y="3505"/>
                    <a:pt x="4512" y="2275"/>
                  </a:cubicBezTo>
                  <a:cubicBezTo>
                    <a:pt x="4512" y="1007"/>
                    <a:pt x="3505" y="1"/>
                    <a:pt x="2238"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100;p77">
              <a:extLst>
                <a:ext uri="{FF2B5EF4-FFF2-40B4-BE49-F238E27FC236}">
                  <a16:creationId xmlns:a16="http://schemas.microsoft.com/office/drawing/2014/main" id="{19A72DC1-D747-F225-78DD-2347FF6CA147}"/>
                </a:ext>
              </a:extLst>
            </p:cNvPr>
            <p:cNvSpPr/>
            <p:nvPr/>
          </p:nvSpPr>
          <p:spPr>
            <a:xfrm flipH="1">
              <a:off x="3477992" y="2529708"/>
              <a:ext cx="113434" cy="113469"/>
            </a:xfrm>
            <a:custGeom>
              <a:avLst/>
              <a:gdLst/>
              <a:ahLst/>
              <a:cxnLst/>
              <a:rect l="l" t="t" r="r" b="b"/>
              <a:pathLst>
                <a:path w="5182" h="5183" extrusionOk="0">
                  <a:moveTo>
                    <a:pt x="2610" y="1"/>
                  </a:moveTo>
                  <a:cubicBezTo>
                    <a:pt x="1156" y="1"/>
                    <a:pt x="0" y="1157"/>
                    <a:pt x="0" y="2573"/>
                  </a:cubicBezTo>
                  <a:cubicBezTo>
                    <a:pt x="0" y="4027"/>
                    <a:pt x="1156" y="5183"/>
                    <a:pt x="2610" y="5183"/>
                  </a:cubicBezTo>
                  <a:cubicBezTo>
                    <a:pt x="4026" y="5183"/>
                    <a:pt x="5182" y="4027"/>
                    <a:pt x="5182" y="2573"/>
                  </a:cubicBezTo>
                  <a:cubicBezTo>
                    <a:pt x="5182" y="1157"/>
                    <a:pt x="4026" y="1"/>
                    <a:pt x="2610"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101;p77">
              <a:extLst>
                <a:ext uri="{FF2B5EF4-FFF2-40B4-BE49-F238E27FC236}">
                  <a16:creationId xmlns:a16="http://schemas.microsoft.com/office/drawing/2014/main" id="{256E55A1-0605-301C-68A4-055103FFB1A9}"/>
                </a:ext>
              </a:extLst>
            </p:cNvPr>
            <p:cNvSpPr/>
            <p:nvPr/>
          </p:nvSpPr>
          <p:spPr>
            <a:xfrm flipH="1">
              <a:off x="3795419" y="590558"/>
              <a:ext cx="48180" cy="47353"/>
            </a:xfrm>
            <a:custGeom>
              <a:avLst/>
              <a:gdLst/>
              <a:ahLst/>
              <a:cxnLst/>
              <a:rect l="l" t="t" r="r" b="b"/>
              <a:pathLst>
                <a:path w="2201" h="2163" extrusionOk="0">
                  <a:moveTo>
                    <a:pt x="1119" y="0"/>
                  </a:moveTo>
                  <a:cubicBezTo>
                    <a:pt x="523" y="0"/>
                    <a:pt x="1" y="485"/>
                    <a:pt x="1" y="1081"/>
                  </a:cubicBezTo>
                  <a:cubicBezTo>
                    <a:pt x="1" y="1678"/>
                    <a:pt x="523" y="2162"/>
                    <a:pt x="1119" y="2162"/>
                  </a:cubicBezTo>
                  <a:cubicBezTo>
                    <a:pt x="1715" y="2162"/>
                    <a:pt x="2200" y="1678"/>
                    <a:pt x="2200" y="1081"/>
                  </a:cubicBezTo>
                  <a:cubicBezTo>
                    <a:pt x="2200" y="485"/>
                    <a:pt x="1715" y="0"/>
                    <a:pt x="1119"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102;p77">
              <a:extLst>
                <a:ext uri="{FF2B5EF4-FFF2-40B4-BE49-F238E27FC236}">
                  <a16:creationId xmlns:a16="http://schemas.microsoft.com/office/drawing/2014/main" id="{75E918F0-CEF6-0C16-CE81-C3FD8120AA1C}"/>
                </a:ext>
              </a:extLst>
            </p:cNvPr>
            <p:cNvSpPr/>
            <p:nvPr/>
          </p:nvSpPr>
          <p:spPr>
            <a:xfrm flipH="1">
              <a:off x="3848480" y="712959"/>
              <a:ext cx="66108" cy="66137"/>
            </a:xfrm>
            <a:custGeom>
              <a:avLst/>
              <a:gdLst/>
              <a:ahLst/>
              <a:cxnLst/>
              <a:rect l="l" t="t" r="r" b="b"/>
              <a:pathLst>
                <a:path w="3020" h="3021" extrusionOk="0">
                  <a:moveTo>
                    <a:pt x="1491" y="1"/>
                  </a:moveTo>
                  <a:cubicBezTo>
                    <a:pt x="671" y="1"/>
                    <a:pt x="0" y="672"/>
                    <a:pt x="0" y="1492"/>
                  </a:cubicBezTo>
                  <a:cubicBezTo>
                    <a:pt x="0" y="2350"/>
                    <a:pt x="671" y="3021"/>
                    <a:pt x="1491" y="3021"/>
                  </a:cubicBezTo>
                  <a:cubicBezTo>
                    <a:pt x="2312" y="3021"/>
                    <a:pt x="3020" y="2350"/>
                    <a:pt x="3020" y="1492"/>
                  </a:cubicBezTo>
                  <a:cubicBezTo>
                    <a:pt x="3020" y="672"/>
                    <a:pt x="2312" y="1"/>
                    <a:pt x="1491"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103;p77">
              <a:extLst>
                <a:ext uri="{FF2B5EF4-FFF2-40B4-BE49-F238E27FC236}">
                  <a16:creationId xmlns:a16="http://schemas.microsoft.com/office/drawing/2014/main" id="{0D102B67-7365-A397-11C7-B955D5B010FB}"/>
                </a:ext>
              </a:extLst>
            </p:cNvPr>
            <p:cNvSpPr/>
            <p:nvPr/>
          </p:nvSpPr>
          <p:spPr>
            <a:xfrm flipH="1">
              <a:off x="3854193" y="851713"/>
              <a:ext cx="82438" cy="82447"/>
            </a:xfrm>
            <a:custGeom>
              <a:avLst/>
              <a:gdLst/>
              <a:ahLst/>
              <a:cxnLst/>
              <a:rect l="l" t="t" r="r" b="b"/>
              <a:pathLst>
                <a:path w="3766" h="3766" extrusionOk="0">
                  <a:moveTo>
                    <a:pt x="1865" y="1"/>
                  </a:moveTo>
                  <a:cubicBezTo>
                    <a:pt x="821" y="1"/>
                    <a:pt x="1" y="858"/>
                    <a:pt x="1" y="1902"/>
                  </a:cubicBezTo>
                  <a:cubicBezTo>
                    <a:pt x="1" y="2946"/>
                    <a:pt x="821" y="3766"/>
                    <a:pt x="1865" y="3766"/>
                  </a:cubicBezTo>
                  <a:cubicBezTo>
                    <a:pt x="2909" y="3766"/>
                    <a:pt x="3766" y="2946"/>
                    <a:pt x="3766" y="1902"/>
                  </a:cubicBezTo>
                  <a:cubicBezTo>
                    <a:pt x="3766" y="858"/>
                    <a:pt x="2909" y="1"/>
                    <a:pt x="1865"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104;p77">
              <a:extLst>
                <a:ext uri="{FF2B5EF4-FFF2-40B4-BE49-F238E27FC236}">
                  <a16:creationId xmlns:a16="http://schemas.microsoft.com/office/drawing/2014/main" id="{2FFBCCCD-7979-1D97-0D00-E03821BD5A98}"/>
                </a:ext>
              </a:extLst>
            </p:cNvPr>
            <p:cNvSpPr/>
            <p:nvPr/>
          </p:nvSpPr>
          <p:spPr>
            <a:xfrm flipH="1">
              <a:off x="3808487" y="987206"/>
              <a:ext cx="106933" cy="106113"/>
            </a:xfrm>
            <a:custGeom>
              <a:avLst/>
              <a:gdLst/>
              <a:ahLst/>
              <a:cxnLst/>
              <a:rect l="l" t="t" r="r" b="b"/>
              <a:pathLst>
                <a:path w="4885" h="4847" extrusionOk="0">
                  <a:moveTo>
                    <a:pt x="2461" y="0"/>
                  </a:moveTo>
                  <a:cubicBezTo>
                    <a:pt x="1119" y="0"/>
                    <a:pt x="1" y="1081"/>
                    <a:pt x="1" y="2423"/>
                  </a:cubicBezTo>
                  <a:cubicBezTo>
                    <a:pt x="1" y="3765"/>
                    <a:pt x="1119" y="4846"/>
                    <a:pt x="2461" y="4846"/>
                  </a:cubicBezTo>
                  <a:cubicBezTo>
                    <a:pt x="3804" y="4846"/>
                    <a:pt x="4885" y="3765"/>
                    <a:pt x="4885" y="2423"/>
                  </a:cubicBezTo>
                  <a:cubicBezTo>
                    <a:pt x="4885" y="1081"/>
                    <a:pt x="3804" y="0"/>
                    <a:pt x="2461"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105;p77">
              <a:extLst>
                <a:ext uri="{FF2B5EF4-FFF2-40B4-BE49-F238E27FC236}">
                  <a16:creationId xmlns:a16="http://schemas.microsoft.com/office/drawing/2014/main" id="{689A7061-AE64-789C-34E9-74A8049810CD}"/>
                </a:ext>
              </a:extLst>
            </p:cNvPr>
            <p:cNvSpPr/>
            <p:nvPr/>
          </p:nvSpPr>
          <p:spPr>
            <a:xfrm flipH="1">
              <a:off x="3747283" y="1113701"/>
              <a:ext cx="102029" cy="101231"/>
            </a:xfrm>
            <a:custGeom>
              <a:avLst/>
              <a:gdLst/>
              <a:ahLst/>
              <a:cxnLst/>
              <a:rect l="l" t="t" r="r" b="b"/>
              <a:pathLst>
                <a:path w="4661" h="4624" extrusionOk="0">
                  <a:moveTo>
                    <a:pt x="2349" y="0"/>
                  </a:moveTo>
                  <a:cubicBezTo>
                    <a:pt x="1044" y="0"/>
                    <a:pt x="1" y="1007"/>
                    <a:pt x="1" y="2312"/>
                  </a:cubicBezTo>
                  <a:cubicBezTo>
                    <a:pt x="1" y="3579"/>
                    <a:pt x="1044" y="4623"/>
                    <a:pt x="2349" y="4623"/>
                  </a:cubicBezTo>
                  <a:cubicBezTo>
                    <a:pt x="3617" y="4623"/>
                    <a:pt x="4661" y="3579"/>
                    <a:pt x="4661" y="2312"/>
                  </a:cubicBezTo>
                  <a:cubicBezTo>
                    <a:pt x="4661" y="1007"/>
                    <a:pt x="3617" y="0"/>
                    <a:pt x="2349"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106;p77">
              <a:extLst>
                <a:ext uri="{FF2B5EF4-FFF2-40B4-BE49-F238E27FC236}">
                  <a16:creationId xmlns:a16="http://schemas.microsoft.com/office/drawing/2014/main" id="{C68B50EA-3EEB-C913-A466-8CE2992A4B84}"/>
                </a:ext>
              </a:extLst>
            </p:cNvPr>
            <p:cNvSpPr/>
            <p:nvPr/>
          </p:nvSpPr>
          <p:spPr>
            <a:xfrm flipH="1">
              <a:off x="3628945" y="1221434"/>
              <a:ext cx="90603" cy="90613"/>
            </a:xfrm>
            <a:custGeom>
              <a:avLst/>
              <a:gdLst/>
              <a:ahLst/>
              <a:cxnLst/>
              <a:rect l="l" t="t" r="r" b="b"/>
              <a:pathLst>
                <a:path w="4139" h="4139" extrusionOk="0">
                  <a:moveTo>
                    <a:pt x="2051" y="0"/>
                  </a:moveTo>
                  <a:cubicBezTo>
                    <a:pt x="932" y="0"/>
                    <a:pt x="0" y="932"/>
                    <a:pt x="0" y="2051"/>
                  </a:cubicBezTo>
                  <a:cubicBezTo>
                    <a:pt x="0" y="3206"/>
                    <a:pt x="932" y="4138"/>
                    <a:pt x="2051" y="4138"/>
                  </a:cubicBezTo>
                  <a:cubicBezTo>
                    <a:pt x="3206" y="4138"/>
                    <a:pt x="4138" y="3206"/>
                    <a:pt x="4138" y="2051"/>
                  </a:cubicBezTo>
                  <a:cubicBezTo>
                    <a:pt x="4138" y="932"/>
                    <a:pt x="3206" y="0"/>
                    <a:pt x="2051"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107;p77">
              <a:extLst>
                <a:ext uri="{FF2B5EF4-FFF2-40B4-BE49-F238E27FC236}">
                  <a16:creationId xmlns:a16="http://schemas.microsoft.com/office/drawing/2014/main" id="{ECC91520-1F81-263D-F63F-C837874079A5}"/>
                </a:ext>
              </a:extLst>
            </p:cNvPr>
            <p:cNvSpPr/>
            <p:nvPr/>
          </p:nvSpPr>
          <p:spPr>
            <a:xfrm flipH="1">
              <a:off x="3566931" y="1354453"/>
              <a:ext cx="67750" cy="67779"/>
            </a:xfrm>
            <a:custGeom>
              <a:avLst/>
              <a:gdLst/>
              <a:ahLst/>
              <a:cxnLst/>
              <a:rect l="l" t="t" r="r" b="b"/>
              <a:pathLst>
                <a:path w="3095" h="3096" extrusionOk="0">
                  <a:moveTo>
                    <a:pt x="1566" y="1"/>
                  </a:moveTo>
                  <a:cubicBezTo>
                    <a:pt x="709" y="1"/>
                    <a:pt x="0" y="709"/>
                    <a:pt x="0" y="1529"/>
                  </a:cubicBezTo>
                  <a:cubicBezTo>
                    <a:pt x="0" y="2387"/>
                    <a:pt x="709" y="3095"/>
                    <a:pt x="1566" y="3095"/>
                  </a:cubicBezTo>
                  <a:cubicBezTo>
                    <a:pt x="2386" y="3095"/>
                    <a:pt x="3094" y="2387"/>
                    <a:pt x="3094" y="1529"/>
                  </a:cubicBezTo>
                  <a:cubicBezTo>
                    <a:pt x="3094" y="709"/>
                    <a:pt x="2386" y="1"/>
                    <a:pt x="1566"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108;p77">
              <a:extLst>
                <a:ext uri="{FF2B5EF4-FFF2-40B4-BE49-F238E27FC236}">
                  <a16:creationId xmlns:a16="http://schemas.microsoft.com/office/drawing/2014/main" id="{3D24BD7B-907F-B118-9B67-7F5B79FC9FFE}"/>
                </a:ext>
              </a:extLst>
            </p:cNvPr>
            <p:cNvSpPr/>
            <p:nvPr/>
          </p:nvSpPr>
          <p:spPr>
            <a:xfrm flipH="1">
              <a:off x="3513082" y="1494017"/>
              <a:ext cx="53871" cy="53067"/>
            </a:xfrm>
            <a:custGeom>
              <a:avLst/>
              <a:gdLst/>
              <a:ahLst/>
              <a:cxnLst/>
              <a:rect l="l" t="t" r="r" b="b"/>
              <a:pathLst>
                <a:path w="2461" h="2424" extrusionOk="0">
                  <a:moveTo>
                    <a:pt x="1231" y="1"/>
                  </a:moveTo>
                  <a:cubicBezTo>
                    <a:pt x="522" y="1"/>
                    <a:pt x="0" y="523"/>
                    <a:pt x="0" y="1231"/>
                  </a:cubicBezTo>
                  <a:cubicBezTo>
                    <a:pt x="0" y="1902"/>
                    <a:pt x="522" y="2424"/>
                    <a:pt x="1231" y="2424"/>
                  </a:cubicBezTo>
                  <a:cubicBezTo>
                    <a:pt x="1902" y="2424"/>
                    <a:pt x="2461" y="1902"/>
                    <a:pt x="2461" y="1231"/>
                  </a:cubicBezTo>
                  <a:cubicBezTo>
                    <a:pt x="2461" y="523"/>
                    <a:pt x="1902" y="1"/>
                    <a:pt x="1231"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109;p77">
              <a:extLst>
                <a:ext uri="{FF2B5EF4-FFF2-40B4-BE49-F238E27FC236}">
                  <a16:creationId xmlns:a16="http://schemas.microsoft.com/office/drawing/2014/main" id="{1348841D-77F4-253E-C20B-5B39DEA250C3}"/>
                </a:ext>
              </a:extLst>
            </p:cNvPr>
            <p:cNvSpPr/>
            <p:nvPr/>
          </p:nvSpPr>
          <p:spPr>
            <a:xfrm flipH="1">
              <a:off x="3522056" y="1648272"/>
              <a:ext cx="44896" cy="44923"/>
            </a:xfrm>
            <a:custGeom>
              <a:avLst/>
              <a:gdLst/>
              <a:ahLst/>
              <a:cxnLst/>
              <a:rect l="l" t="t" r="r" b="b"/>
              <a:pathLst>
                <a:path w="2051" h="2052" extrusionOk="0">
                  <a:moveTo>
                    <a:pt x="1007" y="1"/>
                  </a:moveTo>
                  <a:cubicBezTo>
                    <a:pt x="448" y="1"/>
                    <a:pt x="0" y="448"/>
                    <a:pt x="0" y="1007"/>
                  </a:cubicBezTo>
                  <a:cubicBezTo>
                    <a:pt x="0" y="1604"/>
                    <a:pt x="448" y="2051"/>
                    <a:pt x="1007" y="2051"/>
                  </a:cubicBezTo>
                  <a:cubicBezTo>
                    <a:pt x="1603" y="2051"/>
                    <a:pt x="2051" y="1604"/>
                    <a:pt x="2051" y="1007"/>
                  </a:cubicBezTo>
                  <a:cubicBezTo>
                    <a:pt x="2051" y="448"/>
                    <a:pt x="1603" y="1"/>
                    <a:pt x="1007"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110;p77">
              <a:extLst>
                <a:ext uri="{FF2B5EF4-FFF2-40B4-BE49-F238E27FC236}">
                  <a16:creationId xmlns:a16="http://schemas.microsoft.com/office/drawing/2014/main" id="{00A675B8-3585-F896-E64B-09805EF2F49E}"/>
                </a:ext>
              </a:extLst>
            </p:cNvPr>
            <p:cNvSpPr/>
            <p:nvPr/>
          </p:nvSpPr>
          <p:spPr>
            <a:xfrm flipH="1">
              <a:off x="3580809" y="1785385"/>
              <a:ext cx="40825" cy="40830"/>
            </a:xfrm>
            <a:custGeom>
              <a:avLst/>
              <a:gdLst/>
              <a:ahLst/>
              <a:cxnLst/>
              <a:rect l="l" t="t" r="r" b="b"/>
              <a:pathLst>
                <a:path w="1865" h="1865" extrusionOk="0">
                  <a:moveTo>
                    <a:pt x="933" y="1"/>
                  </a:moveTo>
                  <a:cubicBezTo>
                    <a:pt x="411" y="1"/>
                    <a:pt x="1" y="411"/>
                    <a:pt x="1" y="933"/>
                  </a:cubicBezTo>
                  <a:cubicBezTo>
                    <a:pt x="1" y="1455"/>
                    <a:pt x="411" y="1865"/>
                    <a:pt x="933" y="1865"/>
                  </a:cubicBezTo>
                  <a:cubicBezTo>
                    <a:pt x="1455" y="1865"/>
                    <a:pt x="1865" y="1455"/>
                    <a:pt x="1865" y="933"/>
                  </a:cubicBezTo>
                  <a:cubicBezTo>
                    <a:pt x="1865" y="411"/>
                    <a:pt x="1455" y="1"/>
                    <a:pt x="933"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111;p77">
              <a:extLst>
                <a:ext uri="{FF2B5EF4-FFF2-40B4-BE49-F238E27FC236}">
                  <a16:creationId xmlns:a16="http://schemas.microsoft.com/office/drawing/2014/main" id="{4CAAA3A3-D6AB-84EC-05E0-162E894666A7}"/>
                </a:ext>
              </a:extLst>
            </p:cNvPr>
            <p:cNvSpPr/>
            <p:nvPr/>
          </p:nvSpPr>
          <p:spPr>
            <a:xfrm flipH="1">
              <a:off x="3674652" y="1891498"/>
              <a:ext cx="46538" cy="47353"/>
            </a:xfrm>
            <a:custGeom>
              <a:avLst/>
              <a:gdLst/>
              <a:ahLst/>
              <a:cxnLst/>
              <a:rect l="l" t="t" r="r" b="b"/>
              <a:pathLst>
                <a:path w="2126" h="2163" extrusionOk="0">
                  <a:moveTo>
                    <a:pt x="1044" y="0"/>
                  </a:moveTo>
                  <a:cubicBezTo>
                    <a:pt x="485" y="0"/>
                    <a:pt x="1" y="485"/>
                    <a:pt x="1" y="1081"/>
                  </a:cubicBezTo>
                  <a:cubicBezTo>
                    <a:pt x="1" y="1678"/>
                    <a:pt x="485" y="2162"/>
                    <a:pt x="1044" y="2162"/>
                  </a:cubicBezTo>
                  <a:cubicBezTo>
                    <a:pt x="1641" y="2162"/>
                    <a:pt x="2126" y="1678"/>
                    <a:pt x="2126" y="1081"/>
                  </a:cubicBezTo>
                  <a:cubicBezTo>
                    <a:pt x="2126" y="485"/>
                    <a:pt x="1641" y="0"/>
                    <a:pt x="104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112;p77">
              <a:extLst>
                <a:ext uri="{FF2B5EF4-FFF2-40B4-BE49-F238E27FC236}">
                  <a16:creationId xmlns:a16="http://schemas.microsoft.com/office/drawing/2014/main" id="{37BD7646-7425-CC3C-8947-F55F576E3E7E}"/>
                </a:ext>
              </a:extLst>
            </p:cNvPr>
            <p:cNvSpPr/>
            <p:nvPr/>
          </p:nvSpPr>
          <p:spPr>
            <a:xfrm flipH="1">
              <a:off x="3735856" y="2003303"/>
              <a:ext cx="70201" cy="70209"/>
            </a:xfrm>
            <a:custGeom>
              <a:avLst/>
              <a:gdLst/>
              <a:ahLst/>
              <a:cxnLst/>
              <a:rect l="l" t="t" r="r" b="b"/>
              <a:pathLst>
                <a:path w="3207" h="3207" extrusionOk="0">
                  <a:moveTo>
                    <a:pt x="1603" y="0"/>
                  </a:moveTo>
                  <a:cubicBezTo>
                    <a:pt x="746" y="0"/>
                    <a:pt x="0" y="746"/>
                    <a:pt x="0" y="1603"/>
                  </a:cubicBezTo>
                  <a:cubicBezTo>
                    <a:pt x="0" y="2498"/>
                    <a:pt x="746" y="3206"/>
                    <a:pt x="1603" y="3206"/>
                  </a:cubicBezTo>
                  <a:cubicBezTo>
                    <a:pt x="2498" y="3206"/>
                    <a:pt x="3207" y="2498"/>
                    <a:pt x="3207" y="1603"/>
                  </a:cubicBezTo>
                  <a:cubicBezTo>
                    <a:pt x="3207" y="746"/>
                    <a:pt x="2498" y="0"/>
                    <a:pt x="160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113;p77">
              <a:extLst>
                <a:ext uri="{FF2B5EF4-FFF2-40B4-BE49-F238E27FC236}">
                  <a16:creationId xmlns:a16="http://schemas.microsoft.com/office/drawing/2014/main" id="{2FDFD7EB-5E83-C71E-84D9-E171137AD595}"/>
                </a:ext>
              </a:extLst>
            </p:cNvPr>
            <p:cNvSpPr/>
            <p:nvPr/>
          </p:nvSpPr>
          <p:spPr>
            <a:xfrm flipH="1">
              <a:off x="3822365" y="2134701"/>
              <a:ext cx="90603" cy="91423"/>
            </a:xfrm>
            <a:custGeom>
              <a:avLst/>
              <a:gdLst/>
              <a:ahLst/>
              <a:cxnLst/>
              <a:rect l="l" t="t" r="r" b="b"/>
              <a:pathLst>
                <a:path w="4139" h="4176" extrusionOk="0">
                  <a:moveTo>
                    <a:pt x="2088" y="0"/>
                  </a:moveTo>
                  <a:cubicBezTo>
                    <a:pt x="933" y="0"/>
                    <a:pt x="1" y="932"/>
                    <a:pt x="1" y="2088"/>
                  </a:cubicBezTo>
                  <a:cubicBezTo>
                    <a:pt x="1" y="3244"/>
                    <a:pt x="933" y="4176"/>
                    <a:pt x="2088" y="4176"/>
                  </a:cubicBezTo>
                  <a:cubicBezTo>
                    <a:pt x="3207" y="4176"/>
                    <a:pt x="4139" y="3244"/>
                    <a:pt x="4139" y="2088"/>
                  </a:cubicBezTo>
                  <a:cubicBezTo>
                    <a:pt x="4139" y="932"/>
                    <a:pt x="3207" y="0"/>
                    <a:pt x="2088"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114;p77">
              <a:extLst>
                <a:ext uri="{FF2B5EF4-FFF2-40B4-BE49-F238E27FC236}">
                  <a16:creationId xmlns:a16="http://schemas.microsoft.com/office/drawing/2014/main" id="{02FD083E-E024-AE9C-3A83-FB3085F4E99F}"/>
                </a:ext>
              </a:extLst>
            </p:cNvPr>
            <p:cNvSpPr/>
            <p:nvPr/>
          </p:nvSpPr>
          <p:spPr>
            <a:xfrm flipH="1">
              <a:off x="3858265" y="2265290"/>
              <a:ext cx="97936" cy="97947"/>
            </a:xfrm>
            <a:custGeom>
              <a:avLst/>
              <a:gdLst/>
              <a:ahLst/>
              <a:cxnLst/>
              <a:rect l="l" t="t" r="r" b="b"/>
              <a:pathLst>
                <a:path w="4474" h="4474" extrusionOk="0">
                  <a:moveTo>
                    <a:pt x="2237" y="0"/>
                  </a:moveTo>
                  <a:cubicBezTo>
                    <a:pt x="1007" y="0"/>
                    <a:pt x="0" y="1007"/>
                    <a:pt x="0" y="2237"/>
                  </a:cubicBezTo>
                  <a:cubicBezTo>
                    <a:pt x="0" y="3467"/>
                    <a:pt x="1007" y="4474"/>
                    <a:pt x="2237" y="4474"/>
                  </a:cubicBezTo>
                  <a:cubicBezTo>
                    <a:pt x="3467" y="4474"/>
                    <a:pt x="4474" y="3467"/>
                    <a:pt x="4474" y="2237"/>
                  </a:cubicBezTo>
                  <a:cubicBezTo>
                    <a:pt x="4474" y="1007"/>
                    <a:pt x="3467" y="0"/>
                    <a:pt x="2237"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115;p77">
              <a:extLst>
                <a:ext uri="{FF2B5EF4-FFF2-40B4-BE49-F238E27FC236}">
                  <a16:creationId xmlns:a16="http://schemas.microsoft.com/office/drawing/2014/main" id="{FC1F8851-8BFB-00F2-C940-7079BA54CEEE}"/>
                </a:ext>
              </a:extLst>
            </p:cNvPr>
            <p:cNvSpPr/>
            <p:nvPr/>
          </p:nvSpPr>
          <p:spPr>
            <a:xfrm flipH="1">
              <a:off x="3852552" y="2409737"/>
              <a:ext cx="98768" cy="98779"/>
            </a:xfrm>
            <a:custGeom>
              <a:avLst/>
              <a:gdLst/>
              <a:ahLst/>
              <a:cxnLst/>
              <a:rect l="l" t="t" r="r" b="b"/>
              <a:pathLst>
                <a:path w="4512" h="4512" extrusionOk="0">
                  <a:moveTo>
                    <a:pt x="2237" y="1"/>
                  </a:moveTo>
                  <a:cubicBezTo>
                    <a:pt x="1007" y="1"/>
                    <a:pt x="1" y="1007"/>
                    <a:pt x="1" y="2275"/>
                  </a:cubicBezTo>
                  <a:cubicBezTo>
                    <a:pt x="1" y="3505"/>
                    <a:pt x="1007" y="4512"/>
                    <a:pt x="2237" y="4512"/>
                  </a:cubicBezTo>
                  <a:cubicBezTo>
                    <a:pt x="3505" y="4512"/>
                    <a:pt x="4512" y="3505"/>
                    <a:pt x="4512" y="2275"/>
                  </a:cubicBezTo>
                  <a:cubicBezTo>
                    <a:pt x="4512" y="1007"/>
                    <a:pt x="3505" y="1"/>
                    <a:pt x="2237"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116;p77">
              <a:extLst>
                <a:ext uri="{FF2B5EF4-FFF2-40B4-BE49-F238E27FC236}">
                  <a16:creationId xmlns:a16="http://schemas.microsoft.com/office/drawing/2014/main" id="{E7E8CF13-2ADB-905B-9CCC-0C8D98AE2C85}"/>
                </a:ext>
              </a:extLst>
            </p:cNvPr>
            <p:cNvSpPr/>
            <p:nvPr/>
          </p:nvSpPr>
          <p:spPr>
            <a:xfrm flipH="1">
              <a:off x="3778301" y="2529708"/>
              <a:ext cx="112624" cy="113469"/>
            </a:xfrm>
            <a:custGeom>
              <a:avLst/>
              <a:gdLst/>
              <a:ahLst/>
              <a:cxnLst/>
              <a:rect l="l" t="t" r="r" b="b"/>
              <a:pathLst>
                <a:path w="5145" h="5183" extrusionOk="0">
                  <a:moveTo>
                    <a:pt x="2573" y="1"/>
                  </a:moveTo>
                  <a:cubicBezTo>
                    <a:pt x="1156" y="1"/>
                    <a:pt x="0" y="1157"/>
                    <a:pt x="0" y="2573"/>
                  </a:cubicBezTo>
                  <a:cubicBezTo>
                    <a:pt x="0" y="4027"/>
                    <a:pt x="1156" y="5183"/>
                    <a:pt x="2573" y="5183"/>
                  </a:cubicBezTo>
                  <a:cubicBezTo>
                    <a:pt x="3989" y="5183"/>
                    <a:pt x="5145" y="4027"/>
                    <a:pt x="5145" y="2573"/>
                  </a:cubicBezTo>
                  <a:cubicBezTo>
                    <a:pt x="5145" y="1157"/>
                    <a:pt x="3989" y="1"/>
                    <a:pt x="2573"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2998;p77">
            <a:extLst>
              <a:ext uri="{FF2B5EF4-FFF2-40B4-BE49-F238E27FC236}">
                <a16:creationId xmlns:a16="http://schemas.microsoft.com/office/drawing/2014/main" id="{8B01AFE2-6C6A-61F9-9B3D-7E7F9F5E210F}"/>
              </a:ext>
            </a:extLst>
          </p:cNvPr>
          <p:cNvSpPr/>
          <p:nvPr/>
        </p:nvSpPr>
        <p:spPr>
          <a:xfrm flipH="1">
            <a:off x="1006766" y="2517475"/>
            <a:ext cx="256025" cy="437062"/>
          </a:xfrm>
          <a:custGeom>
            <a:avLst/>
            <a:gdLst/>
            <a:ahLst/>
            <a:cxnLst/>
            <a:rect l="l" t="t" r="r" b="b"/>
            <a:pathLst>
              <a:path w="11696" h="19964" extrusionOk="0">
                <a:moveTo>
                  <a:pt x="9720" y="1"/>
                </a:moveTo>
                <a:lnTo>
                  <a:pt x="400" y="18417"/>
                </a:lnTo>
                <a:cubicBezTo>
                  <a:pt x="1" y="19265"/>
                  <a:pt x="704" y="19963"/>
                  <a:pt x="1425" y="19963"/>
                </a:cubicBezTo>
                <a:cubicBezTo>
                  <a:pt x="1781" y="19963"/>
                  <a:pt x="2141" y="19793"/>
                  <a:pt x="2376" y="19386"/>
                </a:cubicBezTo>
                <a:lnTo>
                  <a:pt x="11696" y="1007"/>
                </a:lnTo>
                <a:lnTo>
                  <a:pt x="97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999;p77">
            <a:extLst>
              <a:ext uri="{FF2B5EF4-FFF2-40B4-BE49-F238E27FC236}">
                <a16:creationId xmlns:a16="http://schemas.microsoft.com/office/drawing/2014/main" id="{E621BA12-7FB1-7538-1254-CB05CAF509C3}"/>
              </a:ext>
            </a:extLst>
          </p:cNvPr>
          <p:cNvSpPr/>
          <p:nvPr/>
        </p:nvSpPr>
        <p:spPr>
          <a:xfrm flipH="1">
            <a:off x="651776" y="1959238"/>
            <a:ext cx="445593" cy="604999"/>
          </a:xfrm>
          <a:custGeom>
            <a:avLst/>
            <a:gdLst/>
            <a:ahLst/>
            <a:cxnLst/>
            <a:rect l="l" t="t" r="r" b="b"/>
            <a:pathLst>
              <a:path w="20356" h="27635" extrusionOk="0">
                <a:moveTo>
                  <a:pt x="14801" y="0"/>
                </a:moveTo>
                <a:lnTo>
                  <a:pt x="14502" y="597"/>
                </a:lnTo>
                <a:cubicBezTo>
                  <a:pt x="10998" y="932"/>
                  <a:pt x="6562" y="4921"/>
                  <a:pt x="3579" y="10811"/>
                </a:cubicBezTo>
                <a:cubicBezTo>
                  <a:pt x="560" y="16664"/>
                  <a:pt x="0" y="22592"/>
                  <a:pt x="1790" y="25612"/>
                </a:cubicBezTo>
                <a:lnTo>
                  <a:pt x="1454" y="26245"/>
                </a:lnTo>
                <a:lnTo>
                  <a:pt x="3579" y="27289"/>
                </a:lnTo>
                <a:cubicBezTo>
                  <a:pt x="4093" y="27522"/>
                  <a:pt x="4650" y="27634"/>
                  <a:pt x="5239" y="27634"/>
                </a:cubicBezTo>
                <a:cubicBezTo>
                  <a:pt x="8794" y="27634"/>
                  <a:pt x="13493" y="23551"/>
                  <a:pt x="16627" y="17410"/>
                </a:cubicBezTo>
                <a:cubicBezTo>
                  <a:pt x="20243" y="10252"/>
                  <a:pt x="20355" y="3020"/>
                  <a:pt x="16888" y="1081"/>
                </a:cubicBezTo>
                <a:lnTo>
                  <a:pt x="148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002;p77">
            <a:extLst>
              <a:ext uri="{FF2B5EF4-FFF2-40B4-BE49-F238E27FC236}">
                <a16:creationId xmlns:a16="http://schemas.microsoft.com/office/drawing/2014/main" id="{661D12BE-D189-09D7-CC32-B61283CCA911}"/>
              </a:ext>
            </a:extLst>
          </p:cNvPr>
          <p:cNvSpPr/>
          <p:nvPr/>
        </p:nvSpPr>
        <p:spPr>
          <a:xfrm flipH="1">
            <a:off x="730931" y="2003724"/>
            <a:ext cx="334611" cy="506023"/>
          </a:xfrm>
          <a:custGeom>
            <a:avLst/>
            <a:gdLst/>
            <a:ahLst/>
            <a:cxnLst/>
            <a:rect l="l" t="t" r="r" b="b"/>
            <a:pathLst>
              <a:path w="15286" h="23114" extrusionOk="0">
                <a:moveTo>
                  <a:pt x="13209" y="1"/>
                </a:moveTo>
                <a:cubicBezTo>
                  <a:pt x="10566" y="1"/>
                  <a:pt x="6322" y="3399"/>
                  <a:pt x="3281" y="9339"/>
                </a:cubicBezTo>
                <a:cubicBezTo>
                  <a:pt x="112" y="15564"/>
                  <a:pt x="0" y="21156"/>
                  <a:pt x="1790" y="23095"/>
                </a:cubicBezTo>
                <a:cubicBezTo>
                  <a:pt x="1896" y="23107"/>
                  <a:pt x="2005" y="23113"/>
                  <a:pt x="2117" y="23113"/>
                </a:cubicBezTo>
                <a:cubicBezTo>
                  <a:pt x="4760" y="23113"/>
                  <a:pt x="9002" y="19748"/>
                  <a:pt x="12042" y="13775"/>
                </a:cubicBezTo>
                <a:cubicBezTo>
                  <a:pt x="15173" y="7586"/>
                  <a:pt x="15285" y="1995"/>
                  <a:pt x="13533" y="19"/>
                </a:cubicBezTo>
                <a:cubicBezTo>
                  <a:pt x="13428" y="7"/>
                  <a:pt x="13320" y="1"/>
                  <a:pt x="13209" y="1"/>
                </a:cubicBezTo>
                <a:close/>
              </a:path>
            </a:pathLst>
          </a:custGeom>
          <a:solidFill>
            <a:srgbClr val="FFFFFF">
              <a:alpha val="37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004;p77">
            <a:extLst>
              <a:ext uri="{FF2B5EF4-FFF2-40B4-BE49-F238E27FC236}">
                <a16:creationId xmlns:a16="http://schemas.microsoft.com/office/drawing/2014/main" id="{B5C94CBC-F4C0-757B-368D-7B39B4C3804A}"/>
              </a:ext>
            </a:extLst>
          </p:cNvPr>
          <p:cNvSpPr/>
          <p:nvPr/>
        </p:nvSpPr>
        <p:spPr>
          <a:xfrm flipH="1">
            <a:off x="953727" y="2528903"/>
            <a:ext cx="211370" cy="334408"/>
          </a:xfrm>
          <a:custGeom>
            <a:avLst/>
            <a:gdLst/>
            <a:ahLst/>
            <a:cxnLst/>
            <a:rect l="l" t="t" r="r" b="b"/>
            <a:pathLst>
              <a:path w="9656" h="15275" extrusionOk="0">
                <a:moveTo>
                  <a:pt x="3094" y="1"/>
                </a:moveTo>
                <a:lnTo>
                  <a:pt x="3094" y="1"/>
                </a:lnTo>
                <a:cubicBezTo>
                  <a:pt x="1529" y="1939"/>
                  <a:pt x="4548" y="4586"/>
                  <a:pt x="4548" y="4735"/>
                </a:cubicBezTo>
                <a:cubicBezTo>
                  <a:pt x="4548" y="4884"/>
                  <a:pt x="3728" y="6301"/>
                  <a:pt x="1864" y="8463"/>
                </a:cubicBezTo>
                <a:cubicBezTo>
                  <a:pt x="0" y="10625"/>
                  <a:pt x="1491" y="13198"/>
                  <a:pt x="1491" y="13645"/>
                </a:cubicBezTo>
                <a:cubicBezTo>
                  <a:pt x="1491" y="13645"/>
                  <a:pt x="2776" y="15274"/>
                  <a:pt x="4536" y="15274"/>
                </a:cubicBezTo>
                <a:cubicBezTo>
                  <a:pt x="5020" y="15274"/>
                  <a:pt x="5539" y="15151"/>
                  <a:pt x="6077" y="14838"/>
                </a:cubicBezTo>
                <a:cubicBezTo>
                  <a:pt x="8575" y="13347"/>
                  <a:pt x="9656" y="4735"/>
                  <a:pt x="7941" y="4139"/>
                </a:cubicBezTo>
                <a:cubicBezTo>
                  <a:pt x="6226" y="3542"/>
                  <a:pt x="3095" y="1"/>
                  <a:pt x="3094" y="1"/>
                </a:cubicBezTo>
                <a:close/>
              </a:path>
            </a:pathLst>
          </a:custGeom>
          <a:solidFill>
            <a:srgbClr val="FFA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006;p77">
            <a:extLst>
              <a:ext uri="{FF2B5EF4-FFF2-40B4-BE49-F238E27FC236}">
                <a16:creationId xmlns:a16="http://schemas.microsoft.com/office/drawing/2014/main" id="{76295D89-C014-4F2C-43C0-56D61887E099}"/>
              </a:ext>
            </a:extLst>
          </p:cNvPr>
          <p:cNvSpPr/>
          <p:nvPr/>
        </p:nvSpPr>
        <p:spPr>
          <a:xfrm flipH="1">
            <a:off x="1057354" y="2551649"/>
            <a:ext cx="227700" cy="284143"/>
          </a:xfrm>
          <a:custGeom>
            <a:avLst/>
            <a:gdLst/>
            <a:ahLst/>
            <a:cxnLst/>
            <a:rect l="l" t="t" r="r" b="b"/>
            <a:pathLst>
              <a:path w="10402" h="12979" extrusionOk="0">
                <a:moveTo>
                  <a:pt x="6351" y="1"/>
                </a:moveTo>
                <a:cubicBezTo>
                  <a:pt x="5699" y="1"/>
                  <a:pt x="5294" y="900"/>
                  <a:pt x="5294" y="900"/>
                </a:cubicBezTo>
                <a:cubicBezTo>
                  <a:pt x="4511" y="3249"/>
                  <a:pt x="1156" y="4703"/>
                  <a:pt x="597" y="7014"/>
                </a:cubicBezTo>
                <a:cubicBezTo>
                  <a:pt x="0" y="9325"/>
                  <a:pt x="1939" y="12979"/>
                  <a:pt x="4026" y="12979"/>
                </a:cubicBezTo>
                <a:cubicBezTo>
                  <a:pt x="6077" y="12979"/>
                  <a:pt x="4511" y="11525"/>
                  <a:pt x="5928" y="10593"/>
                </a:cubicBezTo>
                <a:cubicBezTo>
                  <a:pt x="7344" y="9661"/>
                  <a:pt x="5816" y="8132"/>
                  <a:pt x="7456" y="7797"/>
                </a:cubicBezTo>
                <a:cubicBezTo>
                  <a:pt x="9096" y="7461"/>
                  <a:pt x="8314" y="5597"/>
                  <a:pt x="9357" y="4815"/>
                </a:cubicBezTo>
                <a:cubicBezTo>
                  <a:pt x="10401" y="4069"/>
                  <a:pt x="7978" y="1087"/>
                  <a:pt x="6971" y="266"/>
                </a:cubicBezTo>
                <a:cubicBezTo>
                  <a:pt x="6747" y="75"/>
                  <a:pt x="6539" y="1"/>
                  <a:pt x="6351" y="1"/>
                </a:cubicBezTo>
                <a:close/>
              </a:path>
            </a:pathLst>
          </a:custGeom>
          <a:solidFill>
            <a:srgbClr val="FFA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007;p77">
            <a:extLst>
              <a:ext uri="{FF2B5EF4-FFF2-40B4-BE49-F238E27FC236}">
                <a16:creationId xmlns:a16="http://schemas.microsoft.com/office/drawing/2014/main" id="{86D28401-8353-3214-0D25-770C06D1F54F}"/>
              </a:ext>
            </a:extLst>
          </p:cNvPr>
          <p:cNvSpPr/>
          <p:nvPr/>
        </p:nvSpPr>
        <p:spPr>
          <a:xfrm flipH="1">
            <a:off x="1057354" y="2538689"/>
            <a:ext cx="139571" cy="297103"/>
          </a:xfrm>
          <a:custGeom>
            <a:avLst/>
            <a:gdLst/>
            <a:ahLst/>
            <a:cxnLst/>
            <a:rect l="l" t="t" r="r" b="b"/>
            <a:pathLst>
              <a:path w="6376" h="13571" fill="none" extrusionOk="0">
                <a:moveTo>
                  <a:pt x="1268" y="1492"/>
                </a:moveTo>
                <a:cubicBezTo>
                  <a:pt x="1268" y="1492"/>
                  <a:pt x="1939" y="1"/>
                  <a:pt x="2945" y="858"/>
                </a:cubicBezTo>
                <a:cubicBezTo>
                  <a:pt x="3952" y="1679"/>
                  <a:pt x="6375" y="4661"/>
                  <a:pt x="5331" y="5407"/>
                </a:cubicBezTo>
                <a:cubicBezTo>
                  <a:pt x="4288" y="6189"/>
                  <a:pt x="5070" y="8053"/>
                  <a:pt x="3430" y="8389"/>
                </a:cubicBezTo>
                <a:cubicBezTo>
                  <a:pt x="1790" y="8724"/>
                  <a:pt x="3318" y="10253"/>
                  <a:pt x="1902" y="11185"/>
                </a:cubicBezTo>
                <a:cubicBezTo>
                  <a:pt x="485" y="12117"/>
                  <a:pt x="2051" y="13571"/>
                  <a:pt x="0" y="13571"/>
                </a:cubicBezTo>
              </a:path>
            </a:pathLst>
          </a:custGeom>
          <a:solidFill>
            <a:schemeClr val="dk1"/>
          </a:solidFill>
          <a:ln w="12125" cap="flat" cmpd="sng">
            <a:solidFill>
              <a:schemeClr val="dk1"/>
            </a:solidFill>
            <a:prstDash val="solid"/>
            <a:miter lim="3727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013;p77">
            <a:extLst>
              <a:ext uri="{FF2B5EF4-FFF2-40B4-BE49-F238E27FC236}">
                <a16:creationId xmlns:a16="http://schemas.microsoft.com/office/drawing/2014/main" id="{A479BFAB-E094-F5BD-208C-B33B763DBAEE}"/>
              </a:ext>
            </a:extLst>
          </p:cNvPr>
          <p:cNvSpPr/>
          <p:nvPr/>
        </p:nvSpPr>
        <p:spPr>
          <a:xfrm flipH="1">
            <a:off x="254363" y="2833579"/>
            <a:ext cx="1033142" cy="1074681"/>
          </a:xfrm>
          <a:custGeom>
            <a:avLst/>
            <a:gdLst/>
            <a:ahLst/>
            <a:cxnLst/>
            <a:rect l="l" t="t" r="r" b="b"/>
            <a:pathLst>
              <a:path w="47197" h="49089" extrusionOk="0">
                <a:moveTo>
                  <a:pt x="13123" y="0"/>
                </a:moveTo>
                <a:cubicBezTo>
                  <a:pt x="13123" y="0"/>
                  <a:pt x="3505" y="4436"/>
                  <a:pt x="0" y="8351"/>
                </a:cubicBezTo>
                <a:cubicBezTo>
                  <a:pt x="0" y="8351"/>
                  <a:pt x="17692" y="49088"/>
                  <a:pt x="27021" y="49088"/>
                </a:cubicBezTo>
                <a:cubicBezTo>
                  <a:pt x="27162" y="49088"/>
                  <a:pt x="27301" y="49079"/>
                  <a:pt x="27438" y="49060"/>
                </a:cubicBezTo>
                <a:cubicBezTo>
                  <a:pt x="36646" y="47793"/>
                  <a:pt x="47196" y="27662"/>
                  <a:pt x="47196" y="27662"/>
                </a:cubicBezTo>
                <a:lnTo>
                  <a:pt x="45519" y="3840"/>
                </a:lnTo>
                <a:cubicBezTo>
                  <a:pt x="45519" y="3840"/>
                  <a:pt x="39069" y="4138"/>
                  <a:pt x="36684" y="8724"/>
                </a:cubicBezTo>
                <a:cubicBezTo>
                  <a:pt x="34298" y="13346"/>
                  <a:pt x="28631" y="24717"/>
                  <a:pt x="28631" y="24717"/>
                </a:cubicBezTo>
                <a:cubicBezTo>
                  <a:pt x="28631" y="24717"/>
                  <a:pt x="16366" y="4399"/>
                  <a:pt x="13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TextBox 93">
            <a:extLst>
              <a:ext uri="{FF2B5EF4-FFF2-40B4-BE49-F238E27FC236}">
                <a16:creationId xmlns:a16="http://schemas.microsoft.com/office/drawing/2014/main" id="{93494035-9A1E-3553-CCC7-A0A6456A5DFB}"/>
              </a:ext>
            </a:extLst>
          </p:cNvPr>
          <p:cNvSpPr txBox="1"/>
          <p:nvPr/>
        </p:nvSpPr>
        <p:spPr>
          <a:xfrm>
            <a:off x="2738489" y="1085180"/>
            <a:ext cx="9611854" cy="1938992"/>
          </a:xfrm>
          <a:prstGeom prst="rect">
            <a:avLst/>
          </a:prstGeom>
          <a:noFill/>
        </p:spPr>
        <p:txBody>
          <a:bodyPr wrap="square" rtlCol="0">
            <a:spAutoFit/>
          </a:bodyPr>
          <a:lstStyle/>
          <a:p>
            <a:r>
              <a:rPr lang="en-NZ" sz="2000" dirty="0"/>
              <a:t>Compare scaffolding results from different scaffolders:</a:t>
            </a:r>
          </a:p>
          <a:p>
            <a:endParaRPr lang="en-NZ" sz="2000" dirty="0"/>
          </a:p>
          <a:p>
            <a:pPr marL="342900" indent="-342900">
              <a:buFont typeface="Arial" panose="020B0604020202020204" pitchFamily="34" charset="0"/>
              <a:buChar char="•"/>
            </a:pPr>
            <a:r>
              <a:rPr lang="en-NZ" sz="2000" dirty="0"/>
              <a:t>With the result (matrix files) from scaffolders, the </a:t>
            </a:r>
            <a:r>
              <a:rPr lang="en-US" sz="2000" dirty="0"/>
              <a:t>matrices are diagonal-like, </a:t>
            </a:r>
          </a:p>
          <a:p>
            <a:r>
              <a:rPr lang="en-US" sz="2000" dirty="0"/>
              <a:t>with higher values at and around the diagonal.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idea is to score the matrix file.</a:t>
            </a:r>
            <a:endParaRPr lang="en-NZ" sz="2000" dirty="0"/>
          </a:p>
        </p:txBody>
      </p:sp>
    </p:spTree>
    <p:extLst>
      <p:ext uri="{BB962C8B-B14F-4D97-AF65-F5344CB8AC3E}">
        <p14:creationId xmlns:p14="http://schemas.microsoft.com/office/powerpoint/2010/main" val="336289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1900"/>
                                        <p:tgtEl>
                                          <p:spTgt spid="26"/>
                                        </p:tgtEl>
                                        <p:attrNameLst>
                                          <p:attrName>ppt_w</p:attrName>
                                        </p:attrNameLst>
                                      </p:cBhvr>
                                      <p:tavLst>
                                        <p:tav tm="0">
                                          <p:val>
                                            <p:strVal val="0"/>
                                          </p:val>
                                        </p:tav>
                                        <p:tav tm="100000">
                                          <p:val>
                                            <p:strVal val="#ppt_w"/>
                                          </p:val>
                                        </p:tav>
                                      </p:tavLst>
                                    </p:anim>
                                    <p:anim calcmode="lin" valueType="num">
                                      <p:cBhvr additive="base">
                                        <p:cTn id="8" dur="1900"/>
                                        <p:tgtEl>
                                          <p:spTgt spid="2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B4914B2-0694-1FEE-EB2F-8927D42BC19A}"/>
              </a:ext>
            </a:extLst>
          </p:cNvPr>
          <p:cNvSpPr>
            <a:spLocks noGrp="1"/>
          </p:cNvSpPr>
          <p:nvPr>
            <p:ph idx="1"/>
          </p:nvPr>
        </p:nvSpPr>
        <p:spPr/>
        <p:txBody>
          <a:bodyPr/>
          <a:lstStyle/>
          <a:p>
            <a:pPr marL="0" indent="0">
              <a:buNone/>
            </a:pPr>
            <a:r>
              <a:rPr lang="en-NZ" dirty="0"/>
              <a:t> </a:t>
            </a:r>
          </a:p>
        </p:txBody>
      </p:sp>
      <p:sp>
        <p:nvSpPr>
          <p:cNvPr id="3" name="Title 2">
            <a:extLst>
              <a:ext uri="{FF2B5EF4-FFF2-40B4-BE49-F238E27FC236}">
                <a16:creationId xmlns:a16="http://schemas.microsoft.com/office/drawing/2014/main" id="{11AF4761-D360-D8E4-A182-4AEAE1F4ACA3}"/>
              </a:ext>
            </a:extLst>
          </p:cNvPr>
          <p:cNvSpPr>
            <a:spLocks noGrp="1"/>
          </p:cNvSpPr>
          <p:nvPr>
            <p:ph type="title"/>
          </p:nvPr>
        </p:nvSpPr>
        <p:spPr/>
        <p:txBody>
          <a:bodyPr/>
          <a:lstStyle/>
          <a:p>
            <a:r>
              <a:rPr lang="en-NZ" sz="2800" dirty="0"/>
              <a:t>Design &amp; Method</a:t>
            </a:r>
            <a:endParaRPr lang="en-NZ" dirty="0"/>
          </a:p>
        </p:txBody>
      </p:sp>
      <p:grpSp>
        <p:nvGrpSpPr>
          <p:cNvPr id="6" name="Google Shape;2973;p77">
            <a:extLst>
              <a:ext uri="{FF2B5EF4-FFF2-40B4-BE49-F238E27FC236}">
                <a16:creationId xmlns:a16="http://schemas.microsoft.com/office/drawing/2014/main" id="{6D217AB5-3CFE-27F9-0BE0-A1A53B3942C1}"/>
              </a:ext>
            </a:extLst>
          </p:cNvPr>
          <p:cNvGrpSpPr/>
          <p:nvPr/>
        </p:nvGrpSpPr>
        <p:grpSpPr>
          <a:xfrm rot="5875890">
            <a:off x="9958860" y="4836383"/>
            <a:ext cx="1783961" cy="1890926"/>
            <a:chOff x="3403900" y="3304800"/>
            <a:chExt cx="1556050" cy="1649350"/>
          </a:xfrm>
        </p:grpSpPr>
        <p:sp>
          <p:nvSpPr>
            <p:cNvPr id="7" name="Google Shape;2974;p77">
              <a:extLst>
                <a:ext uri="{FF2B5EF4-FFF2-40B4-BE49-F238E27FC236}">
                  <a16:creationId xmlns:a16="http://schemas.microsoft.com/office/drawing/2014/main" id="{6A0127F4-45D5-CCA8-EA2C-DF672983F722}"/>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75;p77">
              <a:extLst>
                <a:ext uri="{FF2B5EF4-FFF2-40B4-BE49-F238E27FC236}">
                  <a16:creationId xmlns:a16="http://schemas.microsoft.com/office/drawing/2014/main" id="{8FE34CBC-481E-001B-C45A-D1479A12E0BD}"/>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76;p77">
              <a:extLst>
                <a:ext uri="{FF2B5EF4-FFF2-40B4-BE49-F238E27FC236}">
                  <a16:creationId xmlns:a16="http://schemas.microsoft.com/office/drawing/2014/main" id="{35F334B3-4553-2103-5140-BF5A4382B404}"/>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77;p77">
              <a:extLst>
                <a:ext uri="{FF2B5EF4-FFF2-40B4-BE49-F238E27FC236}">
                  <a16:creationId xmlns:a16="http://schemas.microsoft.com/office/drawing/2014/main" id="{989EE2E0-BD72-5B81-519D-62D3FACB5A4E}"/>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78;p77">
              <a:extLst>
                <a:ext uri="{FF2B5EF4-FFF2-40B4-BE49-F238E27FC236}">
                  <a16:creationId xmlns:a16="http://schemas.microsoft.com/office/drawing/2014/main" id="{5967A505-05D6-E330-ED5E-B395FC585CF3}"/>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979;p77">
              <a:extLst>
                <a:ext uri="{FF2B5EF4-FFF2-40B4-BE49-F238E27FC236}">
                  <a16:creationId xmlns:a16="http://schemas.microsoft.com/office/drawing/2014/main" id="{1E8E8C65-2F49-DD66-20DC-CF4095B4FC6B}"/>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80;p77">
              <a:extLst>
                <a:ext uri="{FF2B5EF4-FFF2-40B4-BE49-F238E27FC236}">
                  <a16:creationId xmlns:a16="http://schemas.microsoft.com/office/drawing/2014/main" id="{F13CF4CB-B4D6-8926-116B-E92C1FB6FE38}"/>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81;p77">
              <a:extLst>
                <a:ext uri="{FF2B5EF4-FFF2-40B4-BE49-F238E27FC236}">
                  <a16:creationId xmlns:a16="http://schemas.microsoft.com/office/drawing/2014/main" id="{9D413D70-934D-1E2F-8DA9-71F9D9C87DE6}"/>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82;p77">
              <a:extLst>
                <a:ext uri="{FF2B5EF4-FFF2-40B4-BE49-F238E27FC236}">
                  <a16:creationId xmlns:a16="http://schemas.microsoft.com/office/drawing/2014/main" id="{353A3FB9-3D4F-786C-D175-6D27C5C42C7D}"/>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83;p77">
              <a:extLst>
                <a:ext uri="{FF2B5EF4-FFF2-40B4-BE49-F238E27FC236}">
                  <a16:creationId xmlns:a16="http://schemas.microsoft.com/office/drawing/2014/main" id="{282E2F13-830E-8CB3-1E6B-08BD302E50B3}"/>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84;p77">
              <a:extLst>
                <a:ext uri="{FF2B5EF4-FFF2-40B4-BE49-F238E27FC236}">
                  <a16:creationId xmlns:a16="http://schemas.microsoft.com/office/drawing/2014/main" id="{9DECA306-D994-3357-C33A-DBB284AD4BA8}"/>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985;p77">
              <a:extLst>
                <a:ext uri="{FF2B5EF4-FFF2-40B4-BE49-F238E27FC236}">
                  <a16:creationId xmlns:a16="http://schemas.microsoft.com/office/drawing/2014/main" id="{BEF7DD58-F8CC-1C3B-C3B3-A62D92706E7C}"/>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986;p77">
              <a:extLst>
                <a:ext uri="{FF2B5EF4-FFF2-40B4-BE49-F238E27FC236}">
                  <a16:creationId xmlns:a16="http://schemas.microsoft.com/office/drawing/2014/main" id="{30F37888-5024-3CC1-54FF-0DFC8A1E4F7F}"/>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87;p77">
              <a:extLst>
                <a:ext uri="{FF2B5EF4-FFF2-40B4-BE49-F238E27FC236}">
                  <a16:creationId xmlns:a16="http://schemas.microsoft.com/office/drawing/2014/main" id="{AAC84241-7852-59AE-42C4-0DB7274DFF7D}"/>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988;p77">
              <a:extLst>
                <a:ext uri="{FF2B5EF4-FFF2-40B4-BE49-F238E27FC236}">
                  <a16:creationId xmlns:a16="http://schemas.microsoft.com/office/drawing/2014/main" id="{CEC3ADE1-7232-93D2-A395-FAA976749DC5}"/>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89;p77">
              <a:extLst>
                <a:ext uri="{FF2B5EF4-FFF2-40B4-BE49-F238E27FC236}">
                  <a16:creationId xmlns:a16="http://schemas.microsoft.com/office/drawing/2014/main" id="{3EE1400A-18F5-EAF9-7A63-CE62F2610BE9}"/>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90;p77">
              <a:extLst>
                <a:ext uri="{FF2B5EF4-FFF2-40B4-BE49-F238E27FC236}">
                  <a16:creationId xmlns:a16="http://schemas.microsoft.com/office/drawing/2014/main" id="{94423A5D-3BED-3CE1-3E8F-04AF641EFA59}"/>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91;p77">
              <a:extLst>
                <a:ext uri="{FF2B5EF4-FFF2-40B4-BE49-F238E27FC236}">
                  <a16:creationId xmlns:a16="http://schemas.microsoft.com/office/drawing/2014/main" id="{1B2F856F-1C67-2465-086E-D8DA5BAE6453}"/>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992;p77">
              <a:extLst>
                <a:ext uri="{FF2B5EF4-FFF2-40B4-BE49-F238E27FC236}">
                  <a16:creationId xmlns:a16="http://schemas.microsoft.com/office/drawing/2014/main" id="{92F68E1C-9D0B-F76A-15F9-A63C1535307E}"/>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Rectangle 2">
            <a:extLst>
              <a:ext uri="{FF2B5EF4-FFF2-40B4-BE49-F238E27FC236}">
                <a16:creationId xmlns:a16="http://schemas.microsoft.com/office/drawing/2014/main" id="{29298C34-9CF1-7191-2CC0-B4E029766A61}"/>
              </a:ext>
            </a:extLst>
          </p:cNvPr>
          <p:cNvSpPr>
            <a:spLocks noChangeArrowheads="1"/>
          </p:cNvSpPr>
          <p:nvPr/>
        </p:nvSpPr>
        <p:spPr bwMode="auto">
          <a:xfrm rot="10800000" flipV="1">
            <a:off x="718800" y="1139545"/>
            <a:ext cx="1147200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a:defRPr>
                <a:solidFill>
                  <a:schemeClr val="tx1"/>
                </a:solidFill>
                <a:latin typeface="Arial" panose="020B0604020202020204" pitchFamily="34" charset="0"/>
              </a:defRPr>
            </a:lvl1pPr>
            <a:lvl2pPr marL="457200">
              <a:defRPr>
                <a:solidFill>
                  <a:schemeClr val="tx1"/>
                </a:solidFill>
                <a:latin typeface="Arial" panose="020B0604020202020204" pitchFamily="34" charset="0"/>
              </a:defRPr>
            </a:lvl2pPr>
            <a:lvl3pPr marL="914400">
              <a:defRPr>
                <a:solidFill>
                  <a:schemeClr val="tx1"/>
                </a:solidFill>
                <a:latin typeface="Arial" panose="020B0604020202020204" pitchFamily="34" charset="0"/>
              </a:defRPr>
            </a:lvl3pPr>
            <a:lvl4pPr marL="1371600">
              <a:defRPr>
                <a:solidFill>
                  <a:schemeClr val="tx1"/>
                </a:solidFill>
                <a:latin typeface="Arial" panose="020B0604020202020204" pitchFamily="34" charset="0"/>
              </a:defRPr>
            </a:lvl4pPr>
            <a:lvl5pPr marL="182880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232629"/>
                </a:solidFill>
                <a:effectLst/>
                <a:latin typeface="+mn-lt"/>
              </a:rPr>
              <a:t>Let </a:t>
            </a:r>
            <a:r>
              <a:rPr kumimoji="0" lang="en-US" altLang="en-US" sz="2800" b="0" i="0" u="none" strike="noStrike" cap="none" normalizeH="0" baseline="0" dirty="0">
                <a:ln>
                  <a:noFill/>
                </a:ln>
                <a:solidFill>
                  <a:srgbClr val="232629"/>
                </a:solidFill>
                <a:effectLst/>
                <a:latin typeface="+mn-lt"/>
                <a:ea typeface="MathJax_Math-italic"/>
              </a:rPr>
              <a:t>A</a:t>
            </a:r>
            <a:r>
              <a:rPr kumimoji="0" lang="en-US" altLang="en-US" sz="2400" b="0" i="0" u="none" strike="noStrike" cap="none" normalizeH="0" baseline="0" dirty="0">
                <a:ln>
                  <a:noFill/>
                </a:ln>
                <a:solidFill>
                  <a:srgbClr val="232629"/>
                </a:solidFill>
                <a:effectLst/>
                <a:latin typeface="+mn-lt"/>
              </a:rPr>
              <a:t> be a </a:t>
            </a:r>
            <a:r>
              <a:rPr kumimoji="0" lang="en-US" altLang="en-US" sz="2800" b="0" i="0" u="none" strike="noStrike" cap="none" normalizeH="0" baseline="0" dirty="0">
                <a:ln>
                  <a:noFill/>
                </a:ln>
                <a:solidFill>
                  <a:srgbClr val="232629"/>
                </a:solidFill>
                <a:effectLst/>
                <a:latin typeface="+mn-lt"/>
                <a:ea typeface="MathJax_Math-italic"/>
              </a:rPr>
              <a:t>d </a:t>
            </a:r>
            <a:r>
              <a:rPr kumimoji="0" lang="en-US" altLang="en-US" sz="2800" b="0" i="0" u="none" strike="noStrike" cap="none" normalizeH="0" baseline="0" dirty="0">
                <a:ln>
                  <a:noFill/>
                </a:ln>
                <a:solidFill>
                  <a:srgbClr val="232629"/>
                </a:solidFill>
                <a:effectLst/>
                <a:latin typeface="+mn-lt"/>
                <a:ea typeface="MathJax_Main"/>
              </a:rPr>
              <a:t>× </a:t>
            </a:r>
            <a:r>
              <a:rPr lang="en-US" altLang="en-US" sz="2800" dirty="0">
                <a:solidFill>
                  <a:srgbClr val="232629"/>
                </a:solidFill>
                <a:latin typeface="+mn-lt"/>
                <a:ea typeface="MathJax_Main"/>
              </a:rPr>
              <a:t>d</a:t>
            </a:r>
            <a:r>
              <a:rPr kumimoji="0" lang="en-US" altLang="en-US" sz="2400" b="0" i="0" u="none" strike="noStrike" cap="none" normalizeH="0" baseline="0" dirty="0">
                <a:ln>
                  <a:noFill/>
                </a:ln>
                <a:solidFill>
                  <a:srgbClr val="232629"/>
                </a:solidFill>
                <a:effectLst/>
                <a:latin typeface="+mn-lt"/>
              </a:rPr>
              <a:t> matrix; let </a:t>
            </a:r>
            <a:r>
              <a:rPr kumimoji="0" lang="en-US" altLang="en-US" sz="2800" b="0" i="0" u="none" strike="noStrike" cap="none" normalizeH="0" baseline="0" dirty="0">
                <a:ln>
                  <a:noFill/>
                </a:ln>
                <a:solidFill>
                  <a:srgbClr val="232629"/>
                </a:solidFill>
                <a:effectLst/>
                <a:latin typeface="+mn-lt"/>
                <a:ea typeface="MathJax_Math-italic"/>
              </a:rPr>
              <a:t>j</a:t>
            </a:r>
            <a:r>
              <a:rPr kumimoji="0" lang="en-US" altLang="en-US" sz="2400" b="0" i="0" u="none" strike="noStrike" cap="none" normalizeH="0" baseline="0" dirty="0">
                <a:ln>
                  <a:noFill/>
                </a:ln>
                <a:solidFill>
                  <a:srgbClr val="232629"/>
                </a:solidFill>
                <a:effectLst/>
                <a:latin typeface="+mn-lt"/>
              </a:rPr>
              <a:t> be the </a:t>
            </a:r>
            <a:r>
              <a:rPr kumimoji="0" lang="en-US" altLang="en-US" sz="2800" b="0" i="0" u="none" strike="noStrike" cap="none" normalizeH="0" baseline="0" dirty="0">
                <a:ln>
                  <a:noFill/>
                </a:ln>
                <a:solidFill>
                  <a:srgbClr val="232629"/>
                </a:solidFill>
                <a:effectLst/>
                <a:latin typeface="+mn-lt"/>
                <a:ea typeface="MathJax_Math-italic"/>
              </a:rPr>
              <a:t>d</a:t>
            </a:r>
            <a:r>
              <a:rPr kumimoji="0" lang="en-US" altLang="en-US" sz="2400" b="0" i="0" u="none" strike="noStrike" cap="none" normalizeH="0" baseline="0" dirty="0">
                <a:ln>
                  <a:noFill/>
                </a:ln>
                <a:solidFill>
                  <a:srgbClr val="232629"/>
                </a:solidFill>
                <a:effectLst/>
                <a:latin typeface="+mn-lt"/>
              </a:rPr>
              <a:t>-long vector of all ones, and let </a:t>
            </a:r>
            <a:r>
              <a:rPr kumimoji="0" lang="en-US" altLang="en-US" sz="2800" b="0" i="0" u="none" strike="noStrike" cap="none" normalizeH="0" baseline="0" dirty="0">
                <a:ln>
                  <a:noFill/>
                </a:ln>
                <a:solidFill>
                  <a:srgbClr val="232629"/>
                </a:solidFill>
                <a:effectLst/>
                <a:latin typeface="+mn-lt"/>
                <a:ea typeface="MathJax_Math-italic"/>
              </a:rPr>
              <a:t>r</a:t>
            </a:r>
            <a:r>
              <a:rPr kumimoji="0" lang="en-US" altLang="en-US" sz="2800" b="0" i="0" u="none" strike="noStrike" cap="none" normalizeH="0" baseline="0" dirty="0">
                <a:ln>
                  <a:noFill/>
                </a:ln>
                <a:solidFill>
                  <a:srgbClr val="232629"/>
                </a:solidFill>
                <a:effectLst/>
                <a:latin typeface="+mn-lt"/>
                <a:ea typeface="MathJax_Main"/>
              </a:rPr>
              <a:t>=(1,2,…,</a:t>
            </a:r>
            <a:r>
              <a:rPr kumimoji="0" lang="en-US" altLang="en-US" sz="2800" b="0" i="0" u="none" strike="noStrike" cap="none" normalizeH="0" baseline="0" dirty="0">
                <a:ln>
                  <a:noFill/>
                </a:ln>
                <a:solidFill>
                  <a:srgbClr val="232629"/>
                </a:solidFill>
                <a:effectLst/>
                <a:latin typeface="+mn-lt"/>
                <a:ea typeface="MathJax_Math-italic"/>
              </a:rPr>
              <a:t>d</a:t>
            </a:r>
            <a:r>
              <a:rPr kumimoji="0" lang="en-US" altLang="en-US" sz="2800" b="0" i="0" u="none" strike="noStrike" cap="none" normalizeH="0" baseline="0" dirty="0">
                <a:ln>
                  <a:noFill/>
                </a:ln>
                <a:solidFill>
                  <a:srgbClr val="232629"/>
                </a:solidFill>
                <a:effectLst/>
                <a:latin typeface="+mn-lt"/>
                <a:ea typeface="MathJax_Main"/>
              </a:rPr>
              <a:t>)</a:t>
            </a:r>
            <a:r>
              <a:rPr lang="en-US" altLang="en-US" sz="2400" dirty="0">
                <a:solidFill>
                  <a:srgbClr val="232629"/>
                </a:solidFill>
                <a:latin typeface="+mn-lt"/>
                <a:ea typeface="MathJax_Main"/>
              </a:rPr>
              <a:t>, </a:t>
            </a:r>
            <a:r>
              <a:rPr kumimoji="0" lang="en-US" altLang="en-US" sz="2400" b="0" i="0" u="none" strike="noStrike" cap="none" normalizeH="0" baseline="0" dirty="0">
                <a:ln>
                  <a:noFill/>
                </a:ln>
                <a:solidFill>
                  <a:srgbClr val="232629"/>
                </a:solidFill>
                <a:effectLst/>
                <a:latin typeface="+mn-lt"/>
              </a:rPr>
              <a:t>and </a:t>
            </a:r>
            <a:r>
              <a:rPr kumimoji="0" lang="en-US" altLang="en-US" sz="2800" b="0" i="0" u="none" strike="noStrike" cap="none" normalizeH="0" baseline="0" dirty="0">
                <a:ln>
                  <a:noFill/>
                </a:ln>
                <a:solidFill>
                  <a:srgbClr val="232629"/>
                </a:solidFill>
                <a:effectLst/>
                <a:latin typeface="+mn-lt"/>
                <a:ea typeface="MathJax_Math-italic"/>
              </a:rPr>
              <a:t>r</a:t>
            </a:r>
            <a:r>
              <a:rPr kumimoji="0" lang="en-US" altLang="en-US" sz="1400" b="0" i="0" u="none" strike="noStrike" cap="none" normalizeH="0" baseline="0" dirty="0">
                <a:ln>
                  <a:noFill/>
                </a:ln>
                <a:solidFill>
                  <a:srgbClr val="232629"/>
                </a:solidFill>
                <a:effectLst/>
                <a:latin typeface="+mn-lt"/>
                <a:ea typeface="MathJax_Main"/>
              </a:rPr>
              <a:t>2</a:t>
            </a:r>
            <a:r>
              <a:rPr kumimoji="0" lang="en-US" altLang="en-US" sz="2800" b="0" i="0" u="none" strike="noStrike" cap="none" normalizeH="0" baseline="0" dirty="0">
                <a:ln>
                  <a:noFill/>
                </a:ln>
                <a:solidFill>
                  <a:srgbClr val="232629"/>
                </a:solidFill>
                <a:effectLst/>
                <a:latin typeface="+mn-lt"/>
                <a:ea typeface="MathJax_Main"/>
              </a:rPr>
              <a:t>=(1</a:t>
            </a:r>
            <a:r>
              <a:rPr kumimoji="0" lang="en-US" altLang="en-US" sz="1400" b="0" i="0" u="none" strike="noStrike" cap="none" normalizeH="0" baseline="0" dirty="0">
                <a:ln>
                  <a:noFill/>
                </a:ln>
                <a:solidFill>
                  <a:srgbClr val="232629"/>
                </a:solidFill>
                <a:effectLst/>
                <a:latin typeface="+mn-lt"/>
                <a:ea typeface="MathJax_Main"/>
              </a:rPr>
              <a:t>2</a:t>
            </a:r>
            <a:r>
              <a:rPr kumimoji="0" lang="en-US" altLang="en-US" sz="2800" b="0" i="0" u="none" strike="noStrike" cap="none" normalizeH="0" baseline="0" dirty="0">
                <a:ln>
                  <a:noFill/>
                </a:ln>
                <a:solidFill>
                  <a:srgbClr val="232629"/>
                </a:solidFill>
                <a:effectLst/>
                <a:latin typeface="+mn-lt"/>
                <a:ea typeface="MathJax_Main"/>
              </a:rPr>
              <a:t>,2</a:t>
            </a:r>
            <a:r>
              <a:rPr kumimoji="0" lang="en-US" altLang="en-US" sz="1400" b="0" i="0" u="none" strike="noStrike" cap="none" normalizeH="0" baseline="0" dirty="0">
                <a:ln>
                  <a:noFill/>
                </a:ln>
                <a:solidFill>
                  <a:srgbClr val="232629"/>
                </a:solidFill>
                <a:effectLst/>
                <a:latin typeface="+mn-lt"/>
                <a:ea typeface="MathJax_Main"/>
              </a:rPr>
              <a:t>2</a:t>
            </a:r>
            <a:r>
              <a:rPr kumimoji="0" lang="en-US" altLang="en-US" sz="2800" b="0" i="0" u="none" strike="noStrike" cap="none" normalizeH="0" baseline="0" dirty="0">
                <a:ln>
                  <a:noFill/>
                </a:ln>
                <a:solidFill>
                  <a:srgbClr val="232629"/>
                </a:solidFill>
                <a:effectLst/>
                <a:latin typeface="+mn-lt"/>
                <a:ea typeface="MathJax_Main"/>
              </a:rPr>
              <a:t>,…,</a:t>
            </a:r>
            <a:r>
              <a:rPr kumimoji="0" lang="en-US" altLang="en-US" sz="2800" b="0" i="0" u="none" strike="noStrike" cap="none" normalizeH="0" baseline="0" dirty="0">
                <a:ln>
                  <a:noFill/>
                </a:ln>
                <a:solidFill>
                  <a:srgbClr val="232629"/>
                </a:solidFill>
                <a:effectLst/>
                <a:latin typeface="+mn-lt"/>
                <a:ea typeface="MathJax_Math-italic"/>
              </a:rPr>
              <a:t>d</a:t>
            </a:r>
            <a:r>
              <a:rPr kumimoji="0" lang="en-US" altLang="en-US" sz="1400" b="0" i="0" u="none" strike="noStrike" cap="none" normalizeH="0" baseline="0" dirty="0">
                <a:ln>
                  <a:noFill/>
                </a:ln>
                <a:solidFill>
                  <a:srgbClr val="232629"/>
                </a:solidFill>
                <a:effectLst/>
                <a:latin typeface="+mn-lt"/>
                <a:ea typeface="MathJax_Main"/>
              </a:rPr>
              <a:t>2</a:t>
            </a:r>
            <a:r>
              <a:rPr kumimoji="0" lang="en-US" altLang="en-US" sz="2800" b="0" i="0" u="none" strike="noStrike" cap="none" normalizeH="0" baseline="0" dirty="0">
                <a:ln>
                  <a:noFill/>
                </a:ln>
                <a:solidFill>
                  <a:srgbClr val="232629"/>
                </a:solidFill>
                <a:effectLst/>
                <a:latin typeface="+mn-lt"/>
                <a:ea typeface="MathJax_Main"/>
              </a:rPr>
              <a:t>).</a:t>
            </a:r>
            <a:r>
              <a:rPr kumimoji="0" lang="en-US" altLang="en-US" sz="2400" b="0" i="0" u="none" strike="noStrike" cap="none" normalizeH="0" baseline="0" dirty="0">
                <a:ln>
                  <a:noFill/>
                </a:ln>
                <a:solidFill>
                  <a:srgbClr val="232629"/>
                </a:solidFill>
                <a:effectLst/>
                <a:latin typeface="+mn-lt"/>
                <a:ea typeface="inherit"/>
              </a:rPr>
              <a:t> </a:t>
            </a:r>
            <a:r>
              <a:rPr kumimoji="0" lang="en-US" altLang="en-US" sz="2400" b="0" i="0" u="none" strike="noStrike" cap="none" normalizeH="0" baseline="0" dirty="0">
                <a:ln>
                  <a:noFill/>
                </a:ln>
                <a:solidFill>
                  <a:srgbClr val="232629"/>
                </a:solidFill>
                <a:effectLst/>
                <a:latin typeface="+mn-lt"/>
              </a:rPr>
              <a:t>Then:</a:t>
            </a:r>
            <a:r>
              <a:rPr kumimoji="0" lang="en-US" altLang="en-US" sz="1400" b="0" i="0" u="none" strike="noStrike" cap="none" normalizeH="0" baseline="0" dirty="0">
                <a:ln>
                  <a:noFill/>
                </a:ln>
                <a:solidFill>
                  <a:schemeClr val="tx1"/>
                </a:solidFill>
                <a:effectLst/>
                <a:latin typeface="+mn-lt"/>
              </a:rPr>
              <a:t> </a:t>
            </a:r>
            <a:endParaRPr kumimoji="0" lang="en-US" altLang="en-US" sz="4000" b="0" i="0" u="none" strike="noStrike" cap="none" normalizeH="0" baseline="0" dirty="0">
              <a:ln>
                <a:noFill/>
              </a:ln>
              <a:solidFill>
                <a:schemeClr val="tx1"/>
              </a:solidFill>
              <a:effectLst/>
              <a:latin typeface="+mn-lt"/>
            </a:endParaRPr>
          </a:p>
        </p:txBody>
      </p:sp>
      <p:pic>
        <p:nvPicPr>
          <p:cNvPr id="29" name="Picture 28">
            <a:extLst>
              <a:ext uri="{FF2B5EF4-FFF2-40B4-BE49-F238E27FC236}">
                <a16:creationId xmlns:a16="http://schemas.microsoft.com/office/drawing/2014/main" id="{AF7A3DCC-7A68-D560-F0C9-D8E248750746}"/>
              </a:ext>
            </a:extLst>
          </p:cNvPr>
          <p:cNvPicPr>
            <a:picLocks noChangeAspect="1"/>
          </p:cNvPicPr>
          <p:nvPr/>
        </p:nvPicPr>
        <p:blipFill>
          <a:blip r:embed="rId3"/>
          <a:stretch>
            <a:fillRect/>
          </a:stretch>
        </p:blipFill>
        <p:spPr>
          <a:xfrm>
            <a:off x="4947412" y="1766819"/>
            <a:ext cx="5067300" cy="4400550"/>
          </a:xfrm>
          <a:prstGeom prst="rect">
            <a:avLst/>
          </a:prstGeom>
        </p:spPr>
      </p:pic>
      <p:pic>
        <p:nvPicPr>
          <p:cNvPr id="30" name="Picture 29">
            <a:extLst>
              <a:ext uri="{FF2B5EF4-FFF2-40B4-BE49-F238E27FC236}">
                <a16:creationId xmlns:a16="http://schemas.microsoft.com/office/drawing/2014/main" id="{BC44362B-8A4E-CFD2-956F-6268C24CCB9C}"/>
              </a:ext>
            </a:extLst>
          </p:cNvPr>
          <p:cNvPicPr>
            <a:picLocks noChangeAspect="1"/>
          </p:cNvPicPr>
          <p:nvPr/>
        </p:nvPicPr>
        <p:blipFill>
          <a:blip r:embed="rId4"/>
          <a:stretch>
            <a:fillRect/>
          </a:stretch>
        </p:blipFill>
        <p:spPr>
          <a:xfrm>
            <a:off x="741294" y="2104707"/>
            <a:ext cx="8108671" cy="4368355"/>
          </a:xfrm>
          <a:prstGeom prst="rect">
            <a:avLst/>
          </a:prstGeom>
        </p:spPr>
      </p:pic>
    </p:spTree>
    <p:extLst>
      <p:ext uri="{BB962C8B-B14F-4D97-AF65-F5344CB8AC3E}">
        <p14:creationId xmlns:p14="http://schemas.microsoft.com/office/powerpoint/2010/main" val="890768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p:cTn id="17" dur="500" fill="hold"/>
                                        <p:tgtEl>
                                          <p:spTgt spid="30"/>
                                        </p:tgtEl>
                                        <p:attrNameLst>
                                          <p:attrName>ppt_w</p:attrName>
                                        </p:attrNameLst>
                                      </p:cBhvr>
                                      <p:tavLst>
                                        <p:tav tm="0">
                                          <p:val>
                                            <p:fltVal val="0"/>
                                          </p:val>
                                        </p:tav>
                                        <p:tav tm="100000">
                                          <p:val>
                                            <p:strVal val="#ppt_w"/>
                                          </p:val>
                                        </p:tav>
                                      </p:tavLst>
                                    </p:anim>
                                    <p:anim calcmode="lin" valueType="num">
                                      <p:cBhvr>
                                        <p:cTn id="18" dur="500" fill="hold"/>
                                        <p:tgtEl>
                                          <p:spTgt spid="30"/>
                                        </p:tgtEl>
                                        <p:attrNameLst>
                                          <p:attrName>ppt_h</p:attrName>
                                        </p:attrNameLst>
                                      </p:cBhvr>
                                      <p:tavLst>
                                        <p:tav tm="0">
                                          <p:val>
                                            <p:fltVal val="0"/>
                                          </p:val>
                                        </p:tav>
                                        <p:tav tm="100000">
                                          <p:val>
                                            <p:strVal val="#ppt_h"/>
                                          </p:val>
                                        </p:tav>
                                      </p:tavLst>
                                    </p:anim>
                                    <p:animEffect transition="in" filter="fade">
                                      <p:cBhvr>
                                        <p:cTn id="1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0" indent="0">
              <a:buNone/>
            </a:pPr>
            <a:r>
              <a:rPr lang="en-NZ" dirty="0"/>
              <a:t> </a:t>
            </a:r>
          </a:p>
        </p:txBody>
      </p:sp>
      <p:sp>
        <p:nvSpPr>
          <p:cNvPr id="2" name="Title 1"/>
          <p:cNvSpPr>
            <a:spLocks noGrp="1"/>
          </p:cNvSpPr>
          <p:nvPr>
            <p:ph type="title"/>
          </p:nvPr>
        </p:nvSpPr>
        <p:spPr/>
        <p:txBody>
          <a:bodyPr/>
          <a:lstStyle/>
          <a:p>
            <a:r>
              <a:rPr lang="en-NZ" sz="2800" dirty="0"/>
              <a:t>Final report</a:t>
            </a:r>
            <a:endParaRPr lang="en-NZ" dirty="0"/>
          </a:p>
        </p:txBody>
      </p:sp>
      <p:sp>
        <p:nvSpPr>
          <p:cNvPr id="3" name="Content Placeholder 4">
            <a:extLst>
              <a:ext uri="{FF2B5EF4-FFF2-40B4-BE49-F238E27FC236}">
                <a16:creationId xmlns:a16="http://schemas.microsoft.com/office/drawing/2014/main" id="{11AC9ECA-A770-C1E1-C8EE-6367B04766FB}"/>
              </a:ext>
            </a:extLst>
          </p:cNvPr>
          <p:cNvSpPr txBox="1">
            <a:spLocks/>
          </p:cNvSpPr>
          <p:nvPr/>
        </p:nvSpPr>
        <p:spPr bwMode="auto">
          <a:xfrm>
            <a:off x="696166" y="1095006"/>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55989" indent="-455989" algn="l" rtl="0" eaLnBrk="1" fontAlgn="base" hangingPunct="1">
              <a:spcBef>
                <a:spcPts val="2240"/>
              </a:spcBef>
              <a:spcAft>
                <a:spcPct val="0"/>
              </a:spcAft>
              <a:buFont typeface="Lucida Grande"/>
              <a:buChar char="»"/>
              <a:defRPr sz="2000">
                <a:solidFill>
                  <a:schemeClr val="tx1"/>
                </a:solidFill>
                <a:latin typeface="+mn-lt"/>
                <a:ea typeface="+mn-ea"/>
                <a:cs typeface="+mn-cs"/>
              </a:defRPr>
            </a:lvl1pPr>
            <a:lvl2pPr marL="988775" indent="-379191" algn="l" rtl="0" eaLnBrk="1" fontAlgn="base" hangingPunct="1">
              <a:spcBef>
                <a:spcPts val="576"/>
              </a:spcBef>
              <a:spcAft>
                <a:spcPts val="0"/>
              </a:spcAft>
              <a:buChar char="»"/>
              <a:defRPr sz="1800">
                <a:solidFill>
                  <a:schemeClr val="tx1"/>
                </a:solidFill>
                <a:latin typeface="+mn-lt"/>
                <a:ea typeface="+mn-ea"/>
              </a:defRPr>
            </a:lvl2pPr>
            <a:lvl3pPr marL="1523962" indent="-304792" algn="l" rtl="0" eaLnBrk="1" fontAlgn="base" hangingPunct="1">
              <a:spcBef>
                <a:spcPct val="20000"/>
              </a:spcBef>
              <a:spcAft>
                <a:spcPct val="0"/>
              </a:spcAft>
              <a:buChar char="»"/>
              <a:defRPr sz="1600">
                <a:solidFill>
                  <a:schemeClr val="tx1"/>
                </a:solidFill>
                <a:latin typeface="+mn-lt"/>
                <a:ea typeface="+mn-ea"/>
              </a:defRPr>
            </a:lvl3pPr>
            <a:lvl4pPr marL="2133547" indent="-304792" algn="l" rtl="0" eaLnBrk="1" fontAlgn="base" hangingPunct="1">
              <a:spcBef>
                <a:spcPct val="20000"/>
              </a:spcBef>
              <a:spcAft>
                <a:spcPct val="0"/>
              </a:spcAft>
              <a:buChar char="»"/>
              <a:defRPr sz="1400">
                <a:solidFill>
                  <a:schemeClr val="tx1"/>
                </a:solidFill>
                <a:latin typeface="+mn-lt"/>
                <a:ea typeface="+mn-ea"/>
              </a:defRPr>
            </a:lvl4pPr>
            <a:lvl5pPr marL="2743131" indent="-304792" algn="l" rtl="0" eaLnBrk="1" fontAlgn="base" hangingPunct="1">
              <a:spcBef>
                <a:spcPct val="20000"/>
              </a:spcBef>
              <a:spcAft>
                <a:spcPct val="0"/>
              </a:spcAft>
              <a:buChar char="»"/>
              <a:defRPr sz="1200">
                <a:solidFill>
                  <a:schemeClr val="tx1"/>
                </a:solidFill>
                <a:latin typeface="+mn-lt"/>
                <a:ea typeface="+mn-ea"/>
              </a:defRPr>
            </a:lvl5pPr>
            <a:lvl6pPr marL="3352716" indent="-304792" algn="l" rtl="0" eaLnBrk="1" fontAlgn="base" hangingPunct="1">
              <a:spcBef>
                <a:spcPct val="20000"/>
              </a:spcBef>
              <a:spcAft>
                <a:spcPct val="0"/>
              </a:spcAft>
              <a:buChar char="»"/>
              <a:defRPr sz="1867">
                <a:solidFill>
                  <a:schemeClr val="tx1"/>
                </a:solidFill>
                <a:latin typeface="+mn-lt"/>
                <a:ea typeface="+mn-ea"/>
              </a:defRPr>
            </a:lvl6pPr>
            <a:lvl7pPr marL="3962301" indent="-304792" algn="l" rtl="0" eaLnBrk="1" fontAlgn="base" hangingPunct="1">
              <a:spcBef>
                <a:spcPct val="20000"/>
              </a:spcBef>
              <a:spcAft>
                <a:spcPct val="0"/>
              </a:spcAft>
              <a:buChar char="»"/>
              <a:defRPr sz="1867">
                <a:solidFill>
                  <a:schemeClr val="tx1"/>
                </a:solidFill>
                <a:latin typeface="+mn-lt"/>
                <a:ea typeface="+mn-ea"/>
              </a:defRPr>
            </a:lvl7pPr>
            <a:lvl8pPr marL="4571886" indent="-304792" algn="l" rtl="0" eaLnBrk="1" fontAlgn="base" hangingPunct="1">
              <a:spcBef>
                <a:spcPct val="20000"/>
              </a:spcBef>
              <a:spcAft>
                <a:spcPct val="0"/>
              </a:spcAft>
              <a:buChar char="»"/>
              <a:defRPr sz="1867">
                <a:solidFill>
                  <a:schemeClr val="tx1"/>
                </a:solidFill>
                <a:latin typeface="+mn-lt"/>
                <a:ea typeface="+mn-ea"/>
              </a:defRPr>
            </a:lvl8pPr>
            <a:lvl9pPr marL="5181470" indent="-304792" algn="l" rtl="0" eaLnBrk="1" fontAlgn="base" hangingPunct="1">
              <a:spcBef>
                <a:spcPct val="20000"/>
              </a:spcBef>
              <a:spcAft>
                <a:spcPct val="0"/>
              </a:spcAft>
              <a:buChar char="»"/>
              <a:defRPr sz="1867">
                <a:solidFill>
                  <a:schemeClr val="tx1"/>
                </a:solidFill>
                <a:latin typeface="+mn-lt"/>
                <a:ea typeface="+mn-ea"/>
              </a:defRPr>
            </a:lvl9pPr>
          </a:lstStyle>
          <a:p>
            <a:pPr marL="0" indent="0">
              <a:buFont typeface="Lucida Grande"/>
              <a:buNone/>
            </a:pPr>
            <a:endParaRPr lang="en-NZ" kern="0" dirty="0">
              <a:solidFill>
                <a:srgbClr val="C1CCCA"/>
              </a:solidFill>
              <a:hlinkClick r:id="rId3">
                <a:extLst>
                  <a:ext uri="{A12FA001-AC4F-418D-AE19-62706E023703}">
                    <ahyp:hlinkClr xmlns:ahyp="http://schemas.microsoft.com/office/drawing/2018/hyperlinkcolor" val="tx"/>
                  </a:ext>
                </a:extLst>
              </a:hlinkClick>
            </a:endParaRPr>
          </a:p>
          <a:p>
            <a:pPr marL="0" indent="0">
              <a:buFont typeface="Lucida Grande"/>
              <a:buNone/>
            </a:pPr>
            <a:r>
              <a:rPr lang="en-NZ" kern="0" dirty="0">
                <a:hlinkClick r:id="rId3">
                  <a:extLst>
                    <a:ext uri="{A12FA001-AC4F-418D-AE19-62706E023703}">
                      <ahyp:hlinkClr xmlns:ahyp="http://schemas.microsoft.com/office/drawing/2018/hyperlinkcolor" val="tx"/>
                    </a:ext>
                  </a:extLst>
                </a:hlinkClick>
              </a:rPr>
              <a:t>https://qzho906.wixsite.com/hi-c-pipeline-final</a:t>
            </a:r>
            <a:endParaRPr lang="en-NZ" kern="0" dirty="0"/>
          </a:p>
          <a:p>
            <a:pPr marL="0" indent="0">
              <a:buFont typeface="Lucida Grande"/>
              <a:buNone/>
            </a:pPr>
            <a:r>
              <a:rPr lang="en-NZ" kern="0" dirty="0">
                <a:hlinkClick r:id="rId4"/>
              </a:rPr>
              <a:t>https://storage.powerplant.pfr.co.nz/workspace/hraaxz/HiC-pipeline-runs/Prunus_salicina_Plum_HiC_hap1/HiC-heatmap-processing/hiC_pipeline/Prunus-salicina-Plum-HiC-hap1-report.html</a:t>
            </a:r>
            <a:r>
              <a:rPr lang="en-NZ" kern="0" dirty="0"/>
              <a:t> </a:t>
            </a:r>
          </a:p>
          <a:p>
            <a:pPr marL="0" indent="0">
              <a:buFont typeface="Lucida Grande"/>
              <a:buNone/>
            </a:pPr>
            <a:r>
              <a:rPr lang="en-NZ" kern="0" dirty="0"/>
              <a:t> </a:t>
            </a:r>
          </a:p>
        </p:txBody>
      </p:sp>
      <p:grpSp>
        <p:nvGrpSpPr>
          <p:cNvPr id="5" name="Google Shape;2973;p77">
            <a:extLst>
              <a:ext uri="{FF2B5EF4-FFF2-40B4-BE49-F238E27FC236}">
                <a16:creationId xmlns:a16="http://schemas.microsoft.com/office/drawing/2014/main" id="{CB441C25-0188-4A28-0FC6-DDCCA701E6F0}"/>
              </a:ext>
            </a:extLst>
          </p:cNvPr>
          <p:cNvGrpSpPr/>
          <p:nvPr/>
        </p:nvGrpSpPr>
        <p:grpSpPr>
          <a:xfrm rot="5875890">
            <a:off x="10460035" y="5158790"/>
            <a:ext cx="1783961" cy="1890926"/>
            <a:chOff x="3403900" y="3304800"/>
            <a:chExt cx="1556050" cy="1649350"/>
          </a:xfrm>
        </p:grpSpPr>
        <p:sp>
          <p:nvSpPr>
            <p:cNvPr id="6" name="Google Shape;2974;p77">
              <a:extLst>
                <a:ext uri="{FF2B5EF4-FFF2-40B4-BE49-F238E27FC236}">
                  <a16:creationId xmlns:a16="http://schemas.microsoft.com/office/drawing/2014/main" id="{8B3D1F5A-DCC8-9AA1-91CA-C98739AA2072}"/>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975;p77">
              <a:extLst>
                <a:ext uri="{FF2B5EF4-FFF2-40B4-BE49-F238E27FC236}">
                  <a16:creationId xmlns:a16="http://schemas.microsoft.com/office/drawing/2014/main" id="{CD4AC067-4AB0-FA85-D675-9D7CC1368DC4}"/>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76;p77">
              <a:extLst>
                <a:ext uri="{FF2B5EF4-FFF2-40B4-BE49-F238E27FC236}">
                  <a16:creationId xmlns:a16="http://schemas.microsoft.com/office/drawing/2014/main" id="{89BD121C-DF0C-FDD0-3683-793CBF27E5EE}"/>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77;p77">
              <a:extLst>
                <a:ext uri="{FF2B5EF4-FFF2-40B4-BE49-F238E27FC236}">
                  <a16:creationId xmlns:a16="http://schemas.microsoft.com/office/drawing/2014/main" id="{27AE874C-FF61-7027-D96F-664D9252BAB5}"/>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78;p77">
              <a:extLst>
                <a:ext uri="{FF2B5EF4-FFF2-40B4-BE49-F238E27FC236}">
                  <a16:creationId xmlns:a16="http://schemas.microsoft.com/office/drawing/2014/main" id="{4DDDB283-8405-5F99-EDEA-3129F667AADF}"/>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79;p77">
              <a:extLst>
                <a:ext uri="{FF2B5EF4-FFF2-40B4-BE49-F238E27FC236}">
                  <a16:creationId xmlns:a16="http://schemas.microsoft.com/office/drawing/2014/main" id="{B7B6D2B8-603C-4DAA-70E0-5F1ACDEEC524}"/>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980;p77">
              <a:extLst>
                <a:ext uri="{FF2B5EF4-FFF2-40B4-BE49-F238E27FC236}">
                  <a16:creationId xmlns:a16="http://schemas.microsoft.com/office/drawing/2014/main" id="{900D04FA-1C40-C648-004E-E365D9A0AA41}"/>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81;p77">
              <a:extLst>
                <a:ext uri="{FF2B5EF4-FFF2-40B4-BE49-F238E27FC236}">
                  <a16:creationId xmlns:a16="http://schemas.microsoft.com/office/drawing/2014/main" id="{A4A969AD-0C98-21D5-6230-DF2A0F5A8886}"/>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82;p77">
              <a:extLst>
                <a:ext uri="{FF2B5EF4-FFF2-40B4-BE49-F238E27FC236}">
                  <a16:creationId xmlns:a16="http://schemas.microsoft.com/office/drawing/2014/main" id="{59CB0059-022A-397A-26B2-828235BD01F4}"/>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83;p77">
              <a:extLst>
                <a:ext uri="{FF2B5EF4-FFF2-40B4-BE49-F238E27FC236}">
                  <a16:creationId xmlns:a16="http://schemas.microsoft.com/office/drawing/2014/main" id="{F8627BC6-EA46-93EC-CD8C-5C603A61EB72}"/>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84;p77">
              <a:extLst>
                <a:ext uri="{FF2B5EF4-FFF2-40B4-BE49-F238E27FC236}">
                  <a16:creationId xmlns:a16="http://schemas.microsoft.com/office/drawing/2014/main" id="{DF3E904C-DAF0-433D-EB11-66615CFE38BF}"/>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85;p77">
              <a:extLst>
                <a:ext uri="{FF2B5EF4-FFF2-40B4-BE49-F238E27FC236}">
                  <a16:creationId xmlns:a16="http://schemas.microsoft.com/office/drawing/2014/main" id="{20AE690A-B82E-8F3F-2FF0-A1151557B3DE}"/>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986;p77">
              <a:extLst>
                <a:ext uri="{FF2B5EF4-FFF2-40B4-BE49-F238E27FC236}">
                  <a16:creationId xmlns:a16="http://schemas.microsoft.com/office/drawing/2014/main" id="{411CE078-287E-2E98-F2F9-60BBBD8C3AE8}"/>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987;p77">
              <a:extLst>
                <a:ext uri="{FF2B5EF4-FFF2-40B4-BE49-F238E27FC236}">
                  <a16:creationId xmlns:a16="http://schemas.microsoft.com/office/drawing/2014/main" id="{72DDF4FF-CC0E-C3CE-C340-0F39469DFCD4}"/>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88;p77">
              <a:extLst>
                <a:ext uri="{FF2B5EF4-FFF2-40B4-BE49-F238E27FC236}">
                  <a16:creationId xmlns:a16="http://schemas.microsoft.com/office/drawing/2014/main" id="{616A8F84-50CF-679B-DA9F-077FB5FAF0D1}"/>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989;p77">
              <a:extLst>
                <a:ext uri="{FF2B5EF4-FFF2-40B4-BE49-F238E27FC236}">
                  <a16:creationId xmlns:a16="http://schemas.microsoft.com/office/drawing/2014/main" id="{59BDAED7-BD18-BABE-85DA-8D1AA9275C26}"/>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90;p77">
              <a:extLst>
                <a:ext uri="{FF2B5EF4-FFF2-40B4-BE49-F238E27FC236}">
                  <a16:creationId xmlns:a16="http://schemas.microsoft.com/office/drawing/2014/main" id="{32FB2375-B5EE-E9F6-C24E-6F00D3A83D09}"/>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91;p77">
              <a:extLst>
                <a:ext uri="{FF2B5EF4-FFF2-40B4-BE49-F238E27FC236}">
                  <a16:creationId xmlns:a16="http://schemas.microsoft.com/office/drawing/2014/main" id="{28AE4A43-3C79-ECF7-AC9B-4099C217E7DC}"/>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92;p77">
              <a:extLst>
                <a:ext uri="{FF2B5EF4-FFF2-40B4-BE49-F238E27FC236}">
                  <a16:creationId xmlns:a16="http://schemas.microsoft.com/office/drawing/2014/main" id="{670AF42E-5354-0748-3B4B-A96DFD46612C}"/>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157;p95">
            <a:extLst>
              <a:ext uri="{FF2B5EF4-FFF2-40B4-BE49-F238E27FC236}">
                <a16:creationId xmlns:a16="http://schemas.microsoft.com/office/drawing/2014/main" id="{67AF5268-BD8C-CA3E-FF6F-EB81023AF595}"/>
              </a:ext>
            </a:extLst>
          </p:cNvPr>
          <p:cNvGrpSpPr/>
          <p:nvPr/>
        </p:nvGrpSpPr>
        <p:grpSpPr>
          <a:xfrm rot="7573225">
            <a:off x="10269804" y="-1611046"/>
            <a:ext cx="1644499" cy="5639020"/>
            <a:chOff x="9065175" y="1446600"/>
            <a:chExt cx="682175" cy="2603425"/>
          </a:xfrm>
        </p:grpSpPr>
        <p:sp>
          <p:nvSpPr>
            <p:cNvPr id="49" name="Google Shape;4158;p95">
              <a:extLst>
                <a:ext uri="{FF2B5EF4-FFF2-40B4-BE49-F238E27FC236}">
                  <a16:creationId xmlns:a16="http://schemas.microsoft.com/office/drawing/2014/main" id="{BEDECA9D-7A72-4D75-5D12-82293E3D0997}"/>
                </a:ext>
              </a:extLst>
            </p:cNvPr>
            <p:cNvSpPr/>
            <p:nvPr/>
          </p:nvSpPr>
          <p:spPr>
            <a:xfrm>
              <a:off x="9086850" y="1508200"/>
              <a:ext cx="610475" cy="2541825"/>
            </a:xfrm>
            <a:custGeom>
              <a:avLst/>
              <a:gdLst/>
              <a:ahLst/>
              <a:cxnLst/>
              <a:rect l="l" t="t" r="r" b="b"/>
              <a:pathLst>
                <a:path w="24419" h="101673" extrusionOk="0">
                  <a:moveTo>
                    <a:pt x="3036" y="0"/>
                  </a:moveTo>
                  <a:cubicBezTo>
                    <a:pt x="2703" y="0"/>
                    <a:pt x="2402" y="267"/>
                    <a:pt x="2402" y="601"/>
                  </a:cubicBezTo>
                  <a:cubicBezTo>
                    <a:pt x="2102" y="9474"/>
                    <a:pt x="7740" y="14010"/>
                    <a:pt x="13143" y="18380"/>
                  </a:cubicBezTo>
                  <a:cubicBezTo>
                    <a:pt x="18280" y="22550"/>
                    <a:pt x="23151" y="26452"/>
                    <a:pt x="22917" y="33824"/>
                  </a:cubicBezTo>
                  <a:cubicBezTo>
                    <a:pt x="22650" y="41997"/>
                    <a:pt x="17346" y="45633"/>
                    <a:pt x="11709" y="49502"/>
                  </a:cubicBezTo>
                  <a:cubicBezTo>
                    <a:pt x="6205" y="53305"/>
                    <a:pt x="534" y="57208"/>
                    <a:pt x="268" y="65614"/>
                  </a:cubicBezTo>
                  <a:cubicBezTo>
                    <a:pt x="1" y="73553"/>
                    <a:pt x="4804" y="77522"/>
                    <a:pt x="9908" y="81725"/>
                  </a:cubicBezTo>
                  <a:cubicBezTo>
                    <a:pt x="15378" y="86229"/>
                    <a:pt x="21049" y="90899"/>
                    <a:pt x="20715" y="101039"/>
                  </a:cubicBezTo>
                  <a:cubicBezTo>
                    <a:pt x="20715" y="101373"/>
                    <a:pt x="20982" y="101673"/>
                    <a:pt x="21316" y="101673"/>
                  </a:cubicBezTo>
                  <a:cubicBezTo>
                    <a:pt x="21683" y="101673"/>
                    <a:pt x="21950" y="101406"/>
                    <a:pt x="21950" y="101072"/>
                  </a:cubicBezTo>
                  <a:cubicBezTo>
                    <a:pt x="22283" y="90265"/>
                    <a:pt x="16146" y="85194"/>
                    <a:pt x="10708" y="80725"/>
                  </a:cubicBezTo>
                  <a:cubicBezTo>
                    <a:pt x="5838" y="76722"/>
                    <a:pt x="1268" y="72952"/>
                    <a:pt x="1502" y="65647"/>
                  </a:cubicBezTo>
                  <a:cubicBezTo>
                    <a:pt x="1769" y="57875"/>
                    <a:pt x="6939" y="54306"/>
                    <a:pt x="12410" y="50536"/>
                  </a:cubicBezTo>
                  <a:cubicBezTo>
                    <a:pt x="18047" y="46633"/>
                    <a:pt x="23851" y="42631"/>
                    <a:pt x="24151" y="33858"/>
                  </a:cubicBezTo>
                  <a:cubicBezTo>
                    <a:pt x="24418" y="25852"/>
                    <a:pt x="19081" y="21549"/>
                    <a:pt x="13944" y="17413"/>
                  </a:cubicBezTo>
                  <a:cubicBezTo>
                    <a:pt x="8507" y="13043"/>
                    <a:pt x="3370" y="8906"/>
                    <a:pt x="3637" y="634"/>
                  </a:cubicBezTo>
                  <a:cubicBezTo>
                    <a:pt x="3637" y="300"/>
                    <a:pt x="3370" y="0"/>
                    <a:pt x="3036"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0" name="Google Shape;4159;p95">
              <a:extLst>
                <a:ext uri="{FF2B5EF4-FFF2-40B4-BE49-F238E27FC236}">
                  <a16:creationId xmlns:a16="http://schemas.microsoft.com/office/drawing/2014/main" id="{C196F82D-1AF5-7C36-AD04-0179E17E1D80}"/>
                </a:ext>
              </a:extLst>
            </p:cNvPr>
            <p:cNvSpPr/>
            <p:nvPr/>
          </p:nvSpPr>
          <p:spPr>
            <a:xfrm>
              <a:off x="9065175" y="1446600"/>
              <a:ext cx="682175" cy="2586000"/>
            </a:xfrm>
            <a:custGeom>
              <a:avLst/>
              <a:gdLst/>
              <a:ahLst/>
              <a:cxnLst/>
              <a:rect l="l" t="t" r="r" b="b"/>
              <a:pathLst>
                <a:path w="27287" h="103440" extrusionOk="0">
                  <a:moveTo>
                    <a:pt x="25601" y="0"/>
                  </a:moveTo>
                  <a:cubicBezTo>
                    <a:pt x="25266" y="0"/>
                    <a:pt x="24931" y="246"/>
                    <a:pt x="24985" y="696"/>
                  </a:cubicBezTo>
                  <a:cubicBezTo>
                    <a:pt x="25952" y="9969"/>
                    <a:pt x="19948" y="14573"/>
                    <a:pt x="13610" y="19443"/>
                  </a:cubicBezTo>
                  <a:cubicBezTo>
                    <a:pt x="8140" y="23679"/>
                    <a:pt x="2469" y="28016"/>
                    <a:pt x="2202" y="35588"/>
                  </a:cubicBezTo>
                  <a:cubicBezTo>
                    <a:pt x="1902" y="45328"/>
                    <a:pt x="7639" y="49698"/>
                    <a:pt x="13210" y="53901"/>
                  </a:cubicBezTo>
                  <a:cubicBezTo>
                    <a:pt x="18213" y="57704"/>
                    <a:pt x="22983" y="61306"/>
                    <a:pt x="22717" y="68778"/>
                  </a:cubicBezTo>
                  <a:cubicBezTo>
                    <a:pt x="22483" y="76350"/>
                    <a:pt x="17513" y="80020"/>
                    <a:pt x="12242" y="83922"/>
                  </a:cubicBezTo>
                  <a:cubicBezTo>
                    <a:pt x="6405" y="88259"/>
                    <a:pt x="334" y="92762"/>
                    <a:pt x="0" y="102803"/>
                  </a:cubicBezTo>
                  <a:cubicBezTo>
                    <a:pt x="0" y="103136"/>
                    <a:pt x="267" y="103436"/>
                    <a:pt x="601" y="103436"/>
                  </a:cubicBezTo>
                  <a:cubicBezTo>
                    <a:pt x="622" y="103438"/>
                    <a:pt x="642" y="103439"/>
                    <a:pt x="662" y="103439"/>
                  </a:cubicBezTo>
                  <a:cubicBezTo>
                    <a:pt x="997" y="103439"/>
                    <a:pt x="1236" y="103182"/>
                    <a:pt x="1268" y="102836"/>
                  </a:cubicBezTo>
                  <a:cubicBezTo>
                    <a:pt x="1568" y="93429"/>
                    <a:pt x="7372" y="89126"/>
                    <a:pt x="13010" y="84957"/>
                  </a:cubicBezTo>
                  <a:cubicBezTo>
                    <a:pt x="18280" y="81054"/>
                    <a:pt x="23717" y="76951"/>
                    <a:pt x="23984" y="68845"/>
                  </a:cubicBezTo>
                  <a:cubicBezTo>
                    <a:pt x="24251" y="60706"/>
                    <a:pt x="19014" y="56770"/>
                    <a:pt x="13944" y="52934"/>
                  </a:cubicBezTo>
                  <a:cubicBezTo>
                    <a:pt x="8640" y="48897"/>
                    <a:pt x="3169" y="44761"/>
                    <a:pt x="3470" y="35621"/>
                  </a:cubicBezTo>
                  <a:cubicBezTo>
                    <a:pt x="3703" y="28650"/>
                    <a:pt x="8873" y="24680"/>
                    <a:pt x="14377" y="20444"/>
                  </a:cubicBezTo>
                  <a:cubicBezTo>
                    <a:pt x="20715" y="15573"/>
                    <a:pt x="27287" y="10570"/>
                    <a:pt x="26219" y="563"/>
                  </a:cubicBezTo>
                  <a:cubicBezTo>
                    <a:pt x="26173" y="179"/>
                    <a:pt x="25887" y="0"/>
                    <a:pt x="25601"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1" name="Google Shape;4160;p95">
              <a:extLst>
                <a:ext uri="{FF2B5EF4-FFF2-40B4-BE49-F238E27FC236}">
                  <a16:creationId xmlns:a16="http://schemas.microsoft.com/office/drawing/2014/main" id="{56D7D883-5B65-7A53-991B-128B98F47564}"/>
                </a:ext>
              </a:extLst>
            </p:cNvPr>
            <p:cNvSpPr/>
            <p:nvPr/>
          </p:nvSpPr>
          <p:spPr>
            <a:xfrm>
              <a:off x="9240300" y="3247475"/>
              <a:ext cx="393750" cy="199625"/>
            </a:xfrm>
            <a:custGeom>
              <a:avLst/>
              <a:gdLst/>
              <a:ahLst/>
              <a:cxnLst/>
              <a:rect l="l" t="t" r="r" b="b"/>
              <a:pathLst>
                <a:path w="15750" h="7985" extrusionOk="0">
                  <a:moveTo>
                    <a:pt x="15158" y="0"/>
                  </a:moveTo>
                  <a:cubicBezTo>
                    <a:pt x="15101" y="0"/>
                    <a:pt x="15040" y="14"/>
                    <a:pt x="14978" y="46"/>
                  </a:cubicBezTo>
                  <a:lnTo>
                    <a:pt x="401" y="7184"/>
                  </a:lnTo>
                  <a:cubicBezTo>
                    <a:pt x="0" y="7384"/>
                    <a:pt x="134" y="7985"/>
                    <a:pt x="601" y="7985"/>
                  </a:cubicBezTo>
                  <a:cubicBezTo>
                    <a:pt x="668" y="7951"/>
                    <a:pt x="701" y="7951"/>
                    <a:pt x="768" y="7918"/>
                  </a:cubicBezTo>
                  <a:lnTo>
                    <a:pt x="15345" y="813"/>
                  </a:lnTo>
                  <a:cubicBezTo>
                    <a:pt x="15749" y="582"/>
                    <a:pt x="15528" y="0"/>
                    <a:pt x="15158"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2" name="Google Shape;4161;p95">
              <a:extLst>
                <a:ext uri="{FF2B5EF4-FFF2-40B4-BE49-F238E27FC236}">
                  <a16:creationId xmlns:a16="http://schemas.microsoft.com/office/drawing/2014/main" id="{C6582B43-04B6-186B-1206-769F33209485}"/>
                </a:ext>
              </a:extLst>
            </p:cNvPr>
            <p:cNvSpPr/>
            <p:nvPr/>
          </p:nvSpPr>
          <p:spPr>
            <a:xfrm>
              <a:off x="9142725" y="3083225"/>
              <a:ext cx="497100" cy="243800"/>
            </a:xfrm>
            <a:custGeom>
              <a:avLst/>
              <a:gdLst/>
              <a:ahLst/>
              <a:cxnLst/>
              <a:rect l="l" t="t" r="r" b="b"/>
              <a:pathLst>
                <a:path w="19884" h="9752" extrusionOk="0">
                  <a:moveTo>
                    <a:pt x="19267" y="1"/>
                  </a:moveTo>
                  <a:cubicBezTo>
                    <a:pt x="19208" y="1"/>
                    <a:pt x="19146" y="14"/>
                    <a:pt x="19081" y="44"/>
                  </a:cubicBezTo>
                  <a:lnTo>
                    <a:pt x="401" y="8951"/>
                  </a:lnTo>
                  <a:cubicBezTo>
                    <a:pt x="1" y="9151"/>
                    <a:pt x="167" y="9718"/>
                    <a:pt x="601" y="9751"/>
                  </a:cubicBezTo>
                  <a:cubicBezTo>
                    <a:pt x="668" y="9751"/>
                    <a:pt x="701" y="9718"/>
                    <a:pt x="768" y="9684"/>
                  </a:cubicBezTo>
                  <a:lnTo>
                    <a:pt x="19448" y="811"/>
                  </a:lnTo>
                  <a:cubicBezTo>
                    <a:pt x="19883" y="608"/>
                    <a:pt x="19662" y="1"/>
                    <a:pt x="1926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3" name="Google Shape;4162;p95">
              <a:extLst>
                <a:ext uri="{FF2B5EF4-FFF2-40B4-BE49-F238E27FC236}">
                  <a16:creationId xmlns:a16="http://schemas.microsoft.com/office/drawing/2014/main" id="{C110706F-4962-B973-33E3-B1FC5D6D47E5}"/>
                </a:ext>
              </a:extLst>
            </p:cNvPr>
            <p:cNvSpPr/>
            <p:nvPr/>
          </p:nvSpPr>
          <p:spPr>
            <a:xfrm>
              <a:off x="9113550" y="2938925"/>
              <a:ext cx="459600" cy="234650"/>
            </a:xfrm>
            <a:custGeom>
              <a:avLst/>
              <a:gdLst/>
              <a:ahLst/>
              <a:cxnLst/>
              <a:rect l="l" t="t" r="r" b="b"/>
              <a:pathLst>
                <a:path w="18384" h="9386" extrusionOk="0">
                  <a:moveTo>
                    <a:pt x="17794" y="0"/>
                  </a:moveTo>
                  <a:cubicBezTo>
                    <a:pt x="17736" y="0"/>
                    <a:pt x="17675" y="14"/>
                    <a:pt x="17613" y="45"/>
                  </a:cubicBezTo>
                  <a:lnTo>
                    <a:pt x="400" y="8585"/>
                  </a:lnTo>
                  <a:cubicBezTo>
                    <a:pt x="0" y="8785"/>
                    <a:pt x="134" y="9385"/>
                    <a:pt x="601" y="9385"/>
                  </a:cubicBezTo>
                  <a:cubicBezTo>
                    <a:pt x="667" y="9385"/>
                    <a:pt x="734" y="9352"/>
                    <a:pt x="801" y="9319"/>
                  </a:cubicBezTo>
                  <a:lnTo>
                    <a:pt x="17980" y="779"/>
                  </a:lnTo>
                  <a:cubicBezTo>
                    <a:pt x="18384" y="577"/>
                    <a:pt x="18163" y="0"/>
                    <a:pt x="17794"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4" name="Google Shape;4163;p95">
              <a:extLst>
                <a:ext uri="{FF2B5EF4-FFF2-40B4-BE49-F238E27FC236}">
                  <a16:creationId xmlns:a16="http://schemas.microsoft.com/office/drawing/2014/main" id="{BD15D9A8-8338-D314-09E3-1802BC3B8346}"/>
                </a:ext>
              </a:extLst>
            </p:cNvPr>
            <p:cNvSpPr/>
            <p:nvPr/>
          </p:nvSpPr>
          <p:spPr>
            <a:xfrm>
              <a:off x="9164400" y="2824375"/>
              <a:ext cx="297550" cy="156550"/>
            </a:xfrm>
            <a:custGeom>
              <a:avLst/>
              <a:gdLst/>
              <a:ahLst/>
              <a:cxnLst/>
              <a:rect l="l" t="t" r="r" b="b"/>
              <a:pathLst>
                <a:path w="11902" h="6262" extrusionOk="0">
                  <a:moveTo>
                    <a:pt x="11322" y="0"/>
                  </a:moveTo>
                  <a:cubicBezTo>
                    <a:pt x="11256" y="0"/>
                    <a:pt x="11184" y="18"/>
                    <a:pt x="11109" y="58"/>
                  </a:cubicBezTo>
                  <a:lnTo>
                    <a:pt x="368" y="5461"/>
                  </a:lnTo>
                  <a:cubicBezTo>
                    <a:pt x="1" y="5662"/>
                    <a:pt x="134" y="6262"/>
                    <a:pt x="568" y="6262"/>
                  </a:cubicBezTo>
                  <a:cubicBezTo>
                    <a:pt x="635" y="6262"/>
                    <a:pt x="701" y="6229"/>
                    <a:pt x="768" y="6195"/>
                  </a:cubicBezTo>
                  <a:lnTo>
                    <a:pt x="11476" y="791"/>
                  </a:lnTo>
                  <a:cubicBezTo>
                    <a:pt x="11901" y="564"/>
                    <a:pt x="11700" y="0"/>
                    <a:pt x="1132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5" name="Google Shape;4164;p95">
              <a:extLst>
                <a:ext uri="{FF2B5EF4-FFF2-40B4-BE49-F238E27FC236}">
                  <a16:creationId xmlns:a16="http://schemas.microsoft.com/office/drawing/2014/main" id="{645FBC8B-5509-3471-C954-84A1AA5EC2D3}"/>
                </a:ext>
              </a:extLst>
            </p:cNvPr>
            <p:cNvSpPr/>
            <p:nvPr/>
          </p:nvSpPr>
          <p:spPr>
            <a:xfrm>
              <a:off x="9388725" y="3076125"/>
              <a:ext cx="261250" cy="134975"/>
            </a:xfrm>
            <a:custGeom>
              <a:avLst/>
              <a:gdLst/>
              <a:ahLst/>
              <a:cxnLst/>
              <a:rect l="l" t="t" r="r" b="b"/>
              <a:pathLst>
                <a:path w="10450" h="5399" extrusionOk="0">
                  <a:moveTo>
                    <a:pt x="9540" y="1"/>
                  </a:moveTo>
                  <a:cubicBezTo>
                    <a:pt x="9456" y="1"/>
                    <a:pt x="9367" y="19"/>
                    <a:pt x="9274" y="61"/>
                  </a:cubicBezTo>
                  <a:lnTo>
                    <a:pt x="601" y="4198"/>
                  </a:lnTo>
                  <a:cubicBezTo>
                    <a:pt x="1" y="4498"/>
                    <a:pt x="201" y="5399"/>
                    <a:pt x="868" y="5399"/>
                  </a:cubicBezTo>
                  <a:cubicBezTo>
                    <a:pt x="968" y="5399"/>
                    <a:pt x="1035" y="5365"/>
                    <a:pt x="1135" y="5332"/>
                  </a:cubicBezTo>
                  <a:lnTo>
                    <a:pt x="9808" y="1196"/>
                  </a:lnTo>
                  <a:cubicBezTo>
                    <a:pt x="10449" y="904"/>
                    <a:pt x="10122" y="1"/>
                    <a:pt x="954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6" name="Google Shape;4165;p95">
              <a:extLst>
                <a:ext uri="{FF2B5EF4-FFF2-40B4-BE49-F238E27FC236}">
                  <a16:creationId xmlns:a16="http://schemas.microsoft.com/office/drawing/2014/main" id="{E6A13343-2C41-5E49-0FAB-431A6A5829CE}"/>
                </a:ext>
              </a:extLst>
            </p:cNvPr>
            <p:cNvSpPr/>
            <p:nvPr/>
          </p:nvSpPr>
          <p:spPr>
            <a:xfrm>
              <a:off x="9332025" y="2929875"/>
              <a:ext cx="253475" cy="135300"/>
            </a:xfrm>
            <a:custGeom>
              <a:avLst/>
              <a:gdLst/>
              <a:ahLst/>
              <a:cxnLst/>
              <a:rect l="l" t="t" r="r" b="b"/>
              <a:pathLst>
                <a:path w="10139" h="5412" extrusionOk="0">
                  <a:moveTo>
                    <a:pt x="9245" y="0"/>
                  </a:moveTo>
                  <a:cubicBezTo>
                    <a:pt x="9150" y="0"/>
                    <a:pt x="9048" y="23"/>
                    <a:pt x="8940" y="74"/>
                  </a:cubicBezTo>
                  <a:lnTo>
                    <a:pt x="568" y="4244"/>
                  </a:lnTo>
                  <a:cubicBezTo>
                    <a:pt x="1" y="4544"/>
                    <a:pt x="201" y="5411"/>
                    <a:pt x="868" y="5411"/>
                  </a:cubicBezTo>
                  <a:cubicBezTo>
                    <a:pt x="968" y="5411"/>
                    <a:pt x="1035" y="5411"/>
                    <a:pt x="1135" y="5344"/>
                  </a:cubicBezTo>
                  <a:lnTo>
                    <a:pt x="9507" y="1175"/>
                  </a:lnTo>
                  <a:cubicBezTo>
                    <a:pt x="10139" y="859"/>
                    <a:pt x="9832" y="0"/>
                    <a:pt x="9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7" name="Google Shape;4166;p95">
              <a:extLst>
                <a:ext uri="{FF2B5EF4-FFF2-40B4-BE49-F238E27FC236}">
                  <a16:creationId xmlns:a16="http://schemas.microsoft.com/office/drawing/2014/main" id="{6E003C5D-6F99-EE61-F483-7A6D3A621D9C}"/>
                </a:ext>
              </a:extLst>
            </p:cNvPr>
            <p:cNvSpPr/>
            <p:nvPr/>
          </p:nvSpPr>
          <p:spPr>
            <a:xfrm>
              <a:off x="9305350" y="2816175"/>
              <a:ext cx="167450" cy="93875"/>
            </a:xfrm>
            <a:custGeom>
              <a:avLst/>
              <a:gdLst/>
              <a:ahLst/>
              <a:cxnLst/>
              <a:rect l="l" t="t" r="r" b="b"/>
              <a:pathLst>
                <a:path w="6698" h="3755" extrusionOk="0">
                  <a:moveTo>
                    <a:pt x="5823" y="1"/>
                  </a:moveTo>
                  <a:cubicBezTo>
                    <a:pt x="5724" y="1"/>
                    <a:pt x="5617" y="27"/>
                    <a:pt x="5504" y="85"/>
                  </a:cubicBezTo>
                  <a:lnTo>
                    <a:pt x="567" y="2587"/>
                  </a:lnTo>
                  <a:cubicBezTo>
                    <a:pt x="0" y="2887"/>
                    <a:pt x="200" y="3755"/>
                    <a:pt x="868" y="3755"/>
                  </a:cubicBezTo>
                  <a:cubicBezTo>
                    <a:pt x="968" y="3755"/>
                    <a:pt x="1068" y="3721"/>
                    <a:pt x="1134" y="3688"/>
                  </a:cubicBezTo>
                  <a:lnTo>
                    <a:pt x="6071" y="1186"/>
                  </a:lnTo>
                  <a:cubicBezTo>
                    <a:pt x="6698" y="873"/>
                    <a:pt x="6401" y="1"/>
                    <a:pt x="5823"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8" name="Google Shape;4167;p95">
              <a:extLst>
                <a:ext uri="{FF2B5EF4-FFF2-40B4-BE49-F238E27FC236}">
                  <a16:creationId xmlns:a16="http://schemas.microsoft.com/office/drawing/2014/main" id="{085C5BA0-0875-67C1-B4D0-2BC43175E36F}"/>
                </a:ext>
              </a:extLst>
            </p:cNvPr>
            <p:cNvSpPr/>
            <p:nvPr/>
          </p:nvSpPr>
          <p:spPr>
            <a:xfrm>
              <a:off x="9427100" y="3236800"/>
              <a:ext cx="221025" cy="117725"/>
            </a:xfrm>
            <a:custGeom>
              <a:avLst/>
              <a:gdLst/>
              <a:ahLst/>
              <a:cxnLst/>
              <a:rect l="l" t="t" r="r" b="b"/>
              <a:pathLst>
                <a:path w="8841" h="4709" extrusionOk="0">
                  <a:moveTo>
                    <a:pt x="7937" y="0"/>
                  </a:moveTo>
                  <a:cubicBezTo>
                    <a:pt x="7844" y="0"/>
                    <a:pt x="7744" y="22"/>
                    <a:pt x="7639" y="72"/>
                  </a:cubicBezTo>
                  <a:lnTo>
                    <a:pt x="601" y="3541"/>
                  </a:lnTo>
                  <a:cubicBezTo>
                    <a:pt x="0" y="3808"/>
                    <a:pt x="201" y="4709"/>
                    <a:pt x="868" y="4709"/>
                  </a:cubicBezTo>
                  <a:cubicBezTo>
                    <a:pt x="968" y="4709"/>
                    <a:pt x="1068" y="4676"/>
                    <a:pt x="1135" y="4642"/>
                  </a:cubicBezTo>
                  <a:lnTo>
                    <a:pt x="8206" y="1206"/>
                  </a:lnTo>
                  <a:cubicBezTo>
                    <a:pt x="8840" y="890"/>
                    <a:pt x="8528" y="0"/>
                    <a:pt x="7937"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9" name="Google Shape;4168;p95">
              <a:extLst>
                <a:ext uri="{FF2B5EF4-FFF2-40B4-BE49-F238E27FC236}">
                  <a16:creationId xmlns:a16="http://schemas.microsoft.com/office/drawing/2014/main" id="{D6C93A9C-6B91-21B0-F2C5-B897597FD9D8}"/>
                </a:ext>
              </a:extLst>
            </p:cNvPr>
            <p:cNvSpPr/>
            <p:nvPr/>
          </p:nvSpPr>
          <p:spPr>
            <a:xfrm>
              <a:off x="9149925" y="2478050"/>
              <a:ext cx="373100" cy="190150"/>
            </a:xfrm>
            <a:custGeom>
              <a:avLst/>
              <a:gdLst/>
              <a:ahLst/>
              <a:cxnLst/>
              <a:rect l="l" t="t" r="r" b="b"/>
              <a:pathLst>
                <a:path w="14924" h="7606" extrusionOk="0">
                  <a:moveTo>
                    <a:pt x="623" y="1"/>
                  </a:moveTo>
                  <a:cubicBezTo>
                    <a:pt x="236" y="1"/>
                    <a:pt x="0" y="604"/>
                    <a:pt x="480" y="801"/>
                  </a:cubicBezTo>
                  <a:lnTo>
                    <a:pt x="14156" y="7573"/>
                  </a:lnTo>
                  <a:cubicBezTo>
                    <a:pt x="14223" y="7606"/>
                    <a:pt x="14290" y="7606"/>
                    <a:pt x="14356" y="7606"/>
                  </a:cubicBezTo>
                  <a:cubicBezTo>
                    <a:pt x="14790" y="7606"/>
                    <a:pt x="14923" y="7006"/>
                    <a:pt x="14523" y="6805"/>
                  </a:cubicBezTo>
                  <a:lnTo>
                    <a:pt x="847" y="67"/>
                  </a:lnTo>
                  <a:cubicBezTo>
                    <a:pt x="769" y="21"/>
                    <a:pt x="694" y="1"/>
                    <a:pt x="623"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0" name="Google Shape;4169;p95">
              <a:extLst>
                <a:ext uri="{FF2B5EF4-FFF2-40B4-BE49-F238E27FC236}">
                  <a16:creationId xmlns:a16="http://schemas.microsoft.com/office/drawing/2014/main" id="{2756422A-0DC4-CC56-9A17-CCE74535A85C}"/>
                </a:ext>
              </a:extLst>
            </p:cNvPr>
            <p:cNvSpPr/>
            <p:nvPr/>
          </p:nvSpPr>
          <p:spPr>
            <a:xfrm>
              <a:off x="9130475" y="2302375"/>
              <a:ext cx="494300" cy="252425"/>
            </a:xfrm>
            <a:custGeom>
              <a:avLst/>
              <a:gdLst/>
              <a:ahLst/>
              <a:cxnLst/>
              <a:rect l="l" t="t" r="r" b="b"/>
              <a:pathLst>
                <a:path w="19772" h="10097" extrusionOk="0">
                  <a:moveTo>
                    <a:pt x="605" y="0"/>
                  </a:moveTo>
                  <a:cubicBezTo>
                    <a:pt x="203" y="0"/>
                    <a:pt x="1" y="595"/>
                    <a:pt x="457" y="823"/>
                  </a:cubicBezTo>
                  <a:lnTo>
                    <a:pt x="18970" y="10063"/>
                  </a:lnTo>
                  <a:cubicBezTo>
                    <a:pt x="19037" y="10063"/>
                    <a:pt x="19104" y="10096"/>
                    <a:pt x="19171" y="10096"/>
                  </a:cubicBezTo>
                  <a:cubicBezTo>
                    <a:pt x="19604" y="10096"/>
                    <a:pt x="19771" y="9496"/>
                    <a:pt x="19371" y="9296"/>
                  </a:cubicBezTo>
                  <a:lnTo>
                    <a:pt x="824" y="56"/>
                  </a:lnTo>
                  <a:cubicBezTo>
                    <a:pt x="747" y="17"/>
                    <a:pt x="673" y="0"/>
                    <a:pt x="605"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1" name="Google Shape;4170;p95">
              <a:extLst>
                <a:ext uri="{FF2B5EF4-FFF2-40B4-BE49-F238E27FC236}">
                  <a16:creationId xmlns:a16="http://schemas.microsoft.com/office/drawing/2014/main" id="{52311379-52EA-C76C-C009-1BF93BAA1AC8}"/>
                </a:ext>
              </a:extLst>
            </p:cNvPr>
            <p:cNvSpPr/>
            <p:nvPr/>
          </p:nvSpPr>
          <p:spPr>
            <a:xfrm>
              <a:off x="9197200" y="2152250"/>
              <a:ext cx="473425" cy="241600"/>
            </a:xfrm>
            <a:custGeom>
              <a:avLst/>
              <a:gdLst/>
              <a:ahLst/>
              <a:cxnLst/>
              <a:rect l="l" t="t" r="r" b="b"/>
              <a:pathLst>
                <a:path w="18937" h="9664" extrusionOk="0">
                  <a:moveTo>
                    <a:pt x="615" y="1"/>
                  </a:moveTo>
                  <a:cubicBezTo>
                    <a:pt x="227" y="1"/>
                    <a:pt x="0" y="591"/>
                    <a:pt x="457" y="790"/>
                  </a:cubicBezTo>
                  <a:lnTo>
                    <a:pt x="18169" y="9630"/>
                  </a:lnTo>
                  <a:cubicBezTo>
                    <a:pt x="18203" y="9663"/>
                    <a:pt x="18270" y="9663"/>
                    <a:pt x="18336" y="9663"/>
                  </a:cubicBezTo>
                  <a:cubicBezTo>
                    <a:pt x="18770" y="9663"/>
                    <a:pt x="18937" y="9063"/>
                    <a:pt x="18536" y="8863"/>
                  </a:cubicBezTo>
                  <a:lnTo>
                    <a:pt x="824" y="57"/>
                  </a:lnTo>
                  <a:cubicBezTo>
                    <a:pt x="751" y="18"/>
                    <a:pt x="681" y="1"/>
                    <a:pt x="615"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2" name="Google Shape;4171;p95">
              <a:extLst>
                <a:ext uri="{FF2B5EF4-FFF2-40B4-BE49-F238E27FC236}">
                  <a16:creationId xmlns:a16="http://schemas.microsoft.com/office/drawing/2014/main" id="{31AFA260-50F2-F720-A6B7-7296EDC29F63}"/>
                </a:ext>
              </a:extLst>
            </p:cNvPr>
            <p:cNvSpPr/>
            <p:nvPr/>
          </p:nvSpPr>
          <p:spPr>
            <a:xfrm>
              <a:off x="9303950" y="2040525"/>
              <a:ext cx="343275" cy="177375"/>
            </a:xfrm>
            <a:custGeom>
              <a:avLst/>
              <a:gdLst/>
              <a:ahLst/>
              <a:cxnLst/>
              <a:rect l="l" t="t" r="r" b="b"/>
              <a:pathLst>
                <a:path w="13731" h="7095" extrusionOk="0">
                  <a:moveTo>
                    <a:pt x="615" y="0"/>
                  </a:moveTo>
                  <a:cubicBezTo>
                    <a:pt x="227" y="0"/>
                    <a:pt x="0" y="590"/>
                    <a:pt x="457" y="790"/>
                  </a:cubicBezTo>
                  <a:lnTo>
                    <a:pt x="12965" y="7061"/>
                  </a:lnTo>
                  <a:cubicBezTo>
                    <a:pt x="13024" y="7090"/>
                    <a:pt x="13082" y="7094"/>
                    <a:pt x="13141" y="7094"/>
                  </a:cubicBezTo>
                  <a:lnTo>
                    <a:pt x="13141" y="7094"/>
                  </a:lnTo>
                  <a:cubicBezTo>
                    <a:pt x="13601" y="7087"/>
                    <a:pt x="13730" y="6492"/>
                    <a:pt x="13332" y="6294"/>
                  </a:cubicBezTo>
                  <a:lnTo>
                    <a:pt x="823" y="56"/>
                  </a:lnTo>
                  <a:cubicBezTo>
                    <a:pt x="751" y="17"/>
                    <a:pt x="681" y="0"/>
                    <a:pt x="615" y="0"/>
                  </a:cubicBezTo>
                  <a:close/>
                  <a:moveTo>
                    <a:pt x="13141" y="7094"/>
                  </a:moveTo>
                  <a:lnTo>
                    <a:pt x="13141" y="7094"/>
                  </a:lnTo>
                  <a:cubicBezTo>
                    <a:pt x="13138" y="7094"/>
                    <a:pt x="13135" y="7094"/>
                    <a:pt x="13132" y="7094"/>
                  </a:cubicBezTo>
                  <a:lnTo>
                    <a:pt x="13166" y="7094"/>
                  </a:lnTo>
                  <a:cubicBezTo>
                    <a:pt x="13157" y="7094"/>
                    <a:pt x="13149" y="7094"/>
                    <a:pt x="13141" y="7094"/>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3" name="Google Shape;4172;p95">
              <a:extLst>
                <a:ext uri="{FF2B5EF4-FFF2-40B4-BE49-F238E27FC236}">
                  <a16:creationId xmlns:a16="http://schemas.microsoft.com/office/drawing/2014/main" id="{47E314CD-2D9E-E1CA-25CC-D88AE20A37D5}"/>
                </a:ext>
              </a:extLst>
            </p:cNvPr>
            <p:cNvSpPr/>
            <p:nvPr/>
          </p:nvSpPr>
          <p:spPr>
            <a:xfrm>
              <a:off x="9290525" y="2032300"/>
              <a:ext cx="207475" cy="112200"/>
            </a:xfrm>
            <a:custGeom>
              <a:avLst/>
              <a:gdLst/>
              <a:ahLst/>
              <a:cxnLst/>
              <a:rect l="l" t="t" r="r" b="b"/>
              <a:pathLst>
                <a:path w="8299" h="4488" extrusionOk="0">
                  <a:moveTo>
                    <a:pt x="885" y="0"/>
                  </a:moveTo>
                  <a:cubicBezTo>
                    <a:pt x="322" y="0"/>
                    <a:pt x="0" y="872"/>
                    <a:pt x="627" y="1185"/>
                  </a:cubicBezTo>
                  <a:lnTo>
                    <a:pt x="7131" y="4421"/>
                  </a:lnTo>
                  <a:cubicBezTo>
                    <a:pt x="7231" y="4454"/>
                    <a:pt x="7331" y="4488"/>
                    <a:pt x="7431" y="4488"/>
                  </a:cubicBezTo>
                  <a:cubicBezTo>
                    <a:pt x="8065" y="4488"/>
                    <a:pt x="8299" y="3587"/>
                    <a:pt x="7698" y="3320"/>
                  </a:cubicBezTo>
                  <a:lnTo>
                    <a:pt x="1194" y="85"/>
                  </a:lnTo>
                  <a:cubicBezTo>
                    <a:pt x="1086" y="26"/>
                    <a:pt x="982" y="0"/>
                    <a:pt x="88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4" name="Google Shape;4173;p95">
              <a:extLst>
                <a:ext uri="{FF2B5EF4-FFF2-40B4-BE49-F238E27FC236}">
                  <a16:creationId xmlns:a16="http://schemas.microsoft.com/office/drawing/2014/main" id="{46B88157-45D1-4F1F-2A48-BA8979F42FDA}"/>
                </a:ext>
              </a:extLst>
            </p:cNvPr>
            <p:cNvSpPr/>
            <p:nvPr/>
          </p:nvSpPr>
          <p:spPr>
            <a:xfrm>
              <a:off x="9190250" y="2146850"/>
              <a:ext cx="247725" cy="132750"/>
            </a:xfrm>
            <a:custGeom>
              <a:avLst/>
              <a:gdLst/>
              <a:ahLst/>
              <a:cxnLst/>
              <a:rect l="l" t="t" r="r" b="b"/>
              <a:pathLst>
                <a:path w="9909" h="5310" extrusionOk="0">
                  <a:moveTo>
                    <a:pt x="904" y="0"/>
                  </a:moveTo>
                  <a:cubicBezTo>
                    <a:pt x="313" y="0"/>
                    <a:pt x="1" y="890"/>
                    <a:pt x="635" y="1207"/>
                  </a:cubicBezTo>
                  <a:lnTo>
                    <a:pt x="8741" y="5243"/>
                  </a:lnTo>
                  <a:cubicBezTo>
                    <a:pt x="8841" y="5276"/>
                    <a:pt x="8941" y="5276"/>
                    <a:pt x="9041" y="5310"/>
                  </a:cubicBezTo>
                  <a:cubicBezTo>
                    <a:pt x="9708" y="5310"/>
                    <a:pt x="9908" y="4409"/>
                    <a:pt x="9308" y="4142"/>
                  </a:cubicBezTo>
                  <a:lnTo>
                    <a:pt x="1202" y="72"/>
                  </a:lnTo>
                  <a:cubicBezTo>
                    <a:pt x="1097" y="22"/>
                    <a:pt x="997" y="0"/>
                    <a:pt x="90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5" name="Google Shape;4174;p95">
              <a:extLst>
                <a:ext uri="{FF2B5EF4-FFF2-40B4-BE49-F238E27FC236}">
                  <a16:creationId xmlns:a16="http://schemas.microsoft.com/office/drawing/2014/main" id="{CBDF233E-D456-AB94-632C-214E4C6C9D95}"/>
                </a:ext>
              </a:extLst>
            </p:cNvPr>
            <p:cNvSpPr/>
            <p:nvPr/>
          </p:nvSpPr>
          <p:spPr>
            <a:xfrm>
              <a:off x="9121225" y="2297750"/>
              <a:ext cx="229175" cy="123625"/>
            </a:xfrm>
            <a:custGeom>
              <a:avLst/>
              <a:gdLst/>
              <a:ahLst/>
              <a:cxnLst/>
              <a:rect l="l" t="t" r="r" b="b"/>
              <a:pathLst>
                <a:path w="9167" h="4945" extrusionOk="0">
                  <a:moveTo>
                    <a:pt x="900" y="0"/>
                  </a:moveTo>
                  <a:cubicBezTo>
                    <a:pt x="328" y="0"/>
                    <a:pt x="0" y="864"/>
                    <a:pt x="660" y="1208"/>
                  </a:cubicBezTo>
                  <a:lnTo>
                    <a:pt x="8032" y="4878"/>
                  </a:lnTo>
                  <a:cubicBezTo>
                    <a:pt x="8132" y="4911"/>
                    <a:pt x="8199" y="4944"/>
                    <a:pt x="8299" y="4944"/>
                  </a:cubicBezTo>
                  <a:cubicBezTo>
                    <a:pt x="8966" y="4944"/>
                    <a:pt x="9167" y="4044"/>
                    <a:pt x="8599" y="3743"/>
                  </a:cubicBezTo>
                  <a:lnTo>
                    <a:pt x="1194" y="74"/>
                  </a:lnTo>
                  <a:cubicBezTo>
                    <a:pt x="1092" y="23"/>
                    <a:pt x="993" y="0"/>
                    <a:pt x="900"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6" name="Google Shape;4175;p95">
              <a:extLst>
                <a:ext uri="{FF2B5EF4-FFF2-40B4-BE49-F238E27FC236}">
                  <a16:creationId xmlns:a16="http://schemas.microsoft.com/office/drawing/2014/main" id="{29FD1750-7133-6A6D-513C-5F0F7D4D8B9A}"/>
                </a:ext>
              </a:extLst>
            </p:cNvPr>
            <p:cNvSpPr/>
            <p:nvPr/>
          </p:nvSpPr>
          <p:spPr>
            <a:xfrm>
              <a:off x="9143550" y="2472925"/>
              <a:ext cx="201850" cy="109400"/>
            </a:xfrm>
            <a:custGeom>
              <a:avLst/>
              <a:gdLst/>
              <a:ahLst/>
              <a:cxnLst/>
              <a:rect l="l" t="t" r="r" b="b"/>
              <a:pathLst>
                <a:path w="8074" h="4376" extrusionOk="0">
                  <a:moveTo>
                    <a:pt x="914" y="0"/>
                  </a:moveTo>
                  <a:cubicBezTo>
                    <a:pt x="338" y="0"/>
                    <a:pt x="1" y="889"/>
                    <a:pt x="635" y="1206"/>
                  </a:cubicBezTo>
                  <a:lnTo>
                    <a:pt x="6939" y="4308"/>
                  </a:lnTo>
                  <a:cubicBezTo>
                    <a:pt x="7006" y="4342"/>
                    <a:pt x="7106" y="4375"/>
                    <a:pt x="7206" y="4375"/>
                  </a:cubicBezTo>
                  <a:cubicBezTo>
                    <a:pt x="7873" y="4375"/>
                    <a:pt x="8073" y="3475"/>
                    <a:pt x="7473" y="3174"/>
                  </a:cubicBezTo>
                  <a:lnTo>
                    <a:pt x="1202" y="72"/>
                  </a:lnTo>
                  <a:cubicBezTo>
                    <a:pt x="1102" y="22"/>
                    <a:pt x="1005" y="0"/>
                    <a:pt x="91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7" name="Google Shape;4176;p95">
              <a:extLst>
                <a:ext uri="{FF2B5EF4-FFF2-40B4-BE49-F238E27FC236}">
                  <a16:creationId xmlns:a16="http://schemas.microsoft.com/office/drawing/2014/main" id="{9F5A5657-6DA7-4728-1E4D-727273580B5B}"/>
                </a:ext>
              </a:extLst>
            </p:cNvPr>
            <p:cNvSpPr/>
            <p:nvPr/>
          </p:nvSpPr>
          <p:spPr>
            <a:xfrm>
              <a:off x="9222975" y="3691050"/>
              <a:ext cx="352050" cy="104725"/>
            </a:xfrm>
            <a:custGeom>
              <a:avLst/>
              <a:gdLst/>
              <a:ahLst/>
              <a:cxnLst/>
              <a:rect l="l" t="t" r="r" b="b"/>
              <a:pathLst>
                <a:path w="14082" h="4189" extrusionOk="0">
                  <a:moveTo>
                    <a:pt x="577" y="0"/>
                  </a:moveTo>
                  <a:cubicBezTo>
                    <a:pt x="133" y="0"/>
                    <a:pt x="0" y="693"/>
                    <a:pt x="493" y="816"/>
                  </a:cubicBezTo>
                  <a:lnTo>
                    <a:pt x="13336" y="4152"/>
                  </a:lnTo>
                  <a:lnTo>
                    <a:pt x="13436" y="4152"/>
                  </a:lnTo>
                  <a:lnTo>
                    <a:pt x="13436" y="4185"/>
                  </a:lnTo>
                  <a:cubicBezTo>
                    <a:pt x="13458" y="4188"/>
                    <a:pt x="13479" y="4189"/>
                    <a:pt x="13499" y="4189"/>
                  </a:cubicBezTo>
                  <a:cubicBezTo>
                    <a:pt x="14010" y="4189"/>
                    <a:pt x="14081" y="3415"/>
                    <a:pt x="13536" y="3351"/>
                  </a:cubicBezTo>
                  <a:lnTo>
                    <a:pt x="693" y="15"/>
                  </a:lnTo>
                  <a:cubicBezTo>
                    <a:pt x="653" y="5"/>
                    <a:pt x="614" y="0"/>
                    <a:pt x="57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8" name="Google Shape;4177;p95">
              <a:extLst>
                <a:ext uri="{FF2B5EF4-FFF2-40B4-BE49-F238E27FC236}">
                  <a16:creationId xmlns:a16="http://schemas.microsoft.com/office/drawing/2014/main" id="{DBBAEA18-16DF-2F70-C77F-1CB70CE7A75E}"/>
                </a:ext>
              </a:extLst>
            </p:cNvPr>
            <p:cNvSpPr/>
            <p:nvPr/>
          </p:nvSpPr>
          <p:spPr>
            <a:xfrm>
              <a:off x="9118475" y="3844650"/>
              <a:ext cx="507450" cy="137925"/>
            </a:xfrm>
            <a:custGeom>
              <a:avLst/>
              <a:gdLst/>
              <a:ahLst/>
              <a:cxnLst/>
              <a:rect l="l" t="t" r="r" b="b"/>
              <a:pathLst>
                <a:path w="20298" h="5517" extrusionOk="0">
                  <a:moveTo>
                    <a:pt x="582" y="0"/>
                  </a:moveTo>
                  <a:cubicBezTo>
                    <a:pt x="148" y="0"/>
                    <a:pt x="0" y="684"/>
                    <a:pt x="470" y="810"/>
                  </a:cubicBezTo>
                  <a:lnTo>
                    <a:pt x="19551" y="5513"/>
                  </a:lnTo>
                  <a:lnTo>
                    <a:pt x="19684" y="5513"/>
                  </a:lnTo>
                  <a:cubicBezTo>
                    <a:pt x="19704" y="5516"/>
                    <a:pt x="19724" y="5517"/>
                    <a:pt x="19744" y="5517"/>
                  </a:cubicBezTo>
                  <a:cubicBezTo>
                    <a:pt x="20224" y="5517"/>
                    <a:pt x="20297" y="4743"/>
                    <a:pt x="19784" y="4679"/>
                  </a:cubicBezTo>
                  <a:lnTo>
                    <a:pt x="670" y="9"/>
                  </a:lnTo>
                  <a:cubicBezTo>
                    <a:pt x="640" y="3"/>
                    <a:pt x="611" y="0"/>
                    <a:pt x="58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69" name="Google Shape;4178;p95">
              <a:extLst>
                <a:ext uri="{FF2B5EF4-FFF2-40B4-BE49-F238E27FC236}">
                  <a16:creationId xmlns:a16="http://schemas.microsoft.com/office/drawing/2014/main" id="{3668BD49-7D33-E87B-B250-792D47257E9C}"/>
                </a:ext>
              </a:extLst>
            </p:cNvPr>
            <p:cNvSpPr/>
            <p:nvPr/>
          </p:nvSpPr>
          <p:spPr>
            <a:xfrm>
              <a:off x="9263900" y="1734800"/>
              <a:ext cx="374250" cy="85325"/>
            </a:xfrm>
            <a:custGeom>
              <a:avLst/>
              <a:gdLst/>
              <a:ahLst/>
              <a:cxnLst/>
              <a:rect l="l" t="t" r="r" b="b"/>
              <a:pathLst>
                <a:path w="14970" h="3413" extrusionOk="0">
                  <a:moveTo>
                    <a:pt x="14387" y="1"/>
                  </a:moveTo>
                  <a:cubicBezTo>
                    <a:pt x="14360" y="1"/>
                    <a:pt x="14331" y="4"/>
                    <a:pt x="14301" y="9"/>
                  </a:cubicBezTo>
                  <a:lnTo>
                    <a:pt x="524" y="2578"/>
                  </a:lnTo>
                  <a:cubicBezTo>
                    <a:pt x="1" y="2610"/>
                    <a:pt x="55" y="3413"/>
                    <a:pt x="591" y="3413"/>
                  </a:cubicBezTo>
                  <a:cubicBezTo>
                    <a:pt x="602" y="3413"/>
                    <a:pt x="613" y="3412"/>
                    <a:pt x="624" y="3412"/>
                  </a:cubicBezTo>
                  <a:lnTo>
                    <a:pt x="691" y="3412"/>
                  </a:lnTo>
                  <a:lnTo>
                    <a:pt x="14434" y="843"/>
                  </a:lnTo>
                  <a:cubicBezTo>
                    <a:pt x="14969" y="749"/>
                    <a:pt x="14851" y="1"/>
                    <a:pt x="1438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0" name="Google Shape;4179;p95">
              <a:extLst>
                <a:ext uri="{FF2B5EF4-FFF2-40B4-BE49-F238E27FC236}">
                  <a16:creationId xmlns:a16="http://schemas.microsoft.com/office/drawing/2014/main" id="{3F0839D5-C6D5-1406-434D-8E3616DC9CB3}"/>
                </a:ext>
              </a:extLst>
            </p:cNvPr>
            <p:cNvSpPr/>
            <p:nvPr/>
          </p:nvSpPr>
          <p:spPr>
            <a:xfrm>
              <a:off x="9169700" y="1534675"/>
              <a:ext cx="528475" cy="119500"/>
            </a:xfrm>
            <a:custGeom>
              <a:avLst/>
              <a:gdLst/>
              <a:ahLst/>
              <a:cxnLst/>
              <a:rect l="l" t="t" r="r" b="b"/>
              <a:pathLst>
                <a:path w="21139" h="4780" extrusionOk="0">
                  <a:moveTo>
                    <a:pt x="20557" y="0"/>
                  </a:moveTo>
                  <a:cubicBezTo>
                    <a:pt x="20529" y="0"/>
                    <a:pt x="20500" y="3"/>
                    <a:pt x="20470" y="9"/>
                  </a:cubicBezTo>
                  <a:lnTo>
                    <a:pt x="556" y="3945"/>
                  </a:lnTo>
                  <a:cubicBezTo>
                    <a:pt x="0" y="3977"/>
                    <a:pt x="53" y="4780"/>
                    <a:pt x="590" y="4780"/>
                  </a:cubicBezTo>
                  <a:cubicBezTo>
                    <a:pt x="601" y="4780"/>
                    <a:pt x="612" y="4779"/>
                    <a:pt x="623" y="4779"/>
                  </a:cubicBezTo>
                  <a:lnTo>
                    <a:pt x="723" y="4779"/>
                  </a:lnTo>
                  <a:lnTo>
                    <a:pt x="20604" y="842"/>
                  </a:lnTo>
                  <a:cubicBezTo>
                    <a:pt x="21139" y="748"/>
                    <a:pt x="21021" y="0"/>
                    <a:pt x="2055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1" name="Google Shape;4180;p95">
              <a:extLst>
                <a:ext uri="{FF2B5EF4-FFF2-40B4-BE49-F238E27FC236}">
                  <a16:creationId xmlns:a16="http://schemas.microsoft.com/office/drawing/2014/main" id="{E90317C0-67E1-3E79-796A-1540BF770403}"/>
                </a:ext>
              </a:extLst>
            </p:cNvPr>
            <p:cNvSpPr/>
            <p:nvPr/>
          </p:nvSpPr>
          <p:spPr>
            <a:xfrm>
              <a:off x="9476850" y="1529725"/>
              <a:ext cx="228000" cy="67775"/>
            </a:xfrm>
            <a:custGeom>
              <a:avLst/>
              <a:gdLst/>
              <a:ahLst/>
              <a:cxnLst/>
              <a:rect l="l" t="t" r="r" b="b"/>
              <a:pathLst>
                <a:path w="9120" h="2711" extrusionOk="0">
                  <a:moveTo>
                    <a:pt x="8245" y="0"/>
                  </a:moveTo>
                  <a:cubicBezTo>
                    <a:pt x="8215" y="0"/>
                    <a:pt x="8183" y="2"/>
                    <a:pt x="8151" y="6"/>
                  </a:cubicBezTo>
                  <a:lnTo>
                    <a:pt x="812" y="1441"/>
                  </a:lnTo>
                  <a:cubicBezTo>
                    <a:pt x="0" y="1538"/>
                    <a:pt x="106" y="2711"/>
                    <a:pt x="882" y="2711"/>
                  </a:cubicBezTo>
                  <a:cubicBezTo>
                    <a:pt x="902" y="2711"/>
                    <a:pt x="924" y="2710"/>
                    <a:pt x="946" y="2708"/>
                  </a:cubicBezTo>
                  <a:lnTo>
                    <a:pt x="1046" y="2675"/>
                  </a:lnTo>
                  <a:lnTo>
                    <a:pt x="8384" y="1241"/>
                  </a:lnTo>
                  <a:cubicBezTo>
                    <a:pt x="9119" y="1049"/>
                    <a:pt x="8936" y="0"/>
                    <a:pt x="8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2" name="Google Shape;4181;p95">
              <a:extLst>
                <a:ext uri="{FF2B5EF4-FFF2-40B4-BE49-F238E27FC236}">
                  <a16:creationId xmlns:a16="http://schemas.microsoft.com/office/drawing/2014/main" id="{FA564FA4-9286-18AE-6AB5-8E3521404CFE}"/>
                </a:ext>
              </a:extLst>
            </p:cNvPr>
            <p:cNvSpPr/>
            <p:nvPr/>
          </p:nvSpPr>
          <p:spPr>
            <a:xfrm>
              <a:off x="9443500" y="1728925"/>
              <a:ext cx="201925" cy="61225"/>
            </a:xfrm>
            <a:custGeom>
              <a:avLst/>
              <a:gdLst/>
              <a:ahLst/>
              <a:cxnLst/>
              <a:rect l="l" t="t" r="r" b="b"/>
              <a:pathLst>
                <a:path w="8077" h="2449" extrusionOk="0">
                  <a:moveTo>
                    <a:pt x="7202" y="1"/>
                  </a:moveTo>
                  <a:cubicBezTo>
                    <a:pt x="7164" y="1"/>
                    <a:pt x="7124" y="4"/>
                    <a:pt x="7083" y="11"/>
                  </a:cubicBezTo>
                  <a:lnTo>
                    <a:pt x="812" y="1178"/>
                  </a:lnTo>
                  <a:cubicBezTo>
                    <a:pt x="0" y="1276"/>
                    <a:pt x="105" y="2448"/>
                    <a:pt x="881" y="2448"/>
                  </a:cubicBezTo>
                  <a:cubicBezTo>
                    <a:pt x="902" y="2448"/>
                    <a:pt x="924" y="2448"/>
                    <a:pt x="946" y="2446"/>
                  </a:cubicBezTo>
                  <a:lnTo>
                    <a:pt x="1046" y="2412"/>
                  </a:lnTo>
                  <a:lnTo>
                    <a:pt x="7317" y="1245"/>
                  </a:lnTo>
                  <a:cubicBezTo>
                    <a:pt x="8076" y="1118"/>
                    <a:pt x="7905" y="1"/>
                    <a:pt x="7202"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3" name="Google Shape;4182;p95">
              <a:extLst>
                <a:ext uri="{FF2B5EF4-FFF2-40B4-BE49-F238E27FC236}">
                  <a16:creationId xmlns:a16="http://schemas.microsoft.com/office/drawing/2014/main" id="{8E617D06-F997-78C8-2CB8-E9FB32A1D711}"/>
                </a:ext>
              </a:extLst>
            </p:cNvPr>
            <p:cNvSpPr/>
            <p:nvPr/>
          </p:nvSpPr>
          <p:spPr>
            <a:xfrm>
              <a:off x="9206800" y="3682525"/>
              <a:ext cx="200350" cy="70775"/>
            </a:xfrm>
            <a:custGeom>
              <a:avLst/>
              <a:gdLst/>
              <a:ahLst/>
              <a:cxnLst/>
              <a:rect l="l" t="t" r="r" b="b"/>
              <a:pathLst>
                <a:path w="8014" h="2831" extrusionOk="0">
                  <a:moveTo>
                    <a:pt x="866" y="0"/>
                  </a:moveTo>
                  <a:cubicBezTo>
                    <a:pt x="200" y="0"/>
                    <a:pt x="1" y="1039"/>
                    <a:pt x="740" y="1224"/>
                  </a:cubicBezTo>
                  <a:lnTo>
                    <a:pt x="6911" y="2791"/>
                  </a:lnTo>
                  <a:lnTo>
                    <a:pt x="7078" y="2791"/>
                  </a:lnTo>
                  <a:lnTo>
                    <a:pt x="7044" y="2825"/>
                  </a:lnTo>
                  <a:cubicBezTo>
                    <a:pt x="7076" y="2829"/>
                    <a:pt x="7107" y="2830"/>
                    <a:pt x="7136" y="2830"/>
                  </a:cubicBezTo>
                  <a:cubicBezTo>
                    <a:pt x="7890" y="2830"/>
                    <a:pt x="8014" y="1653"/>
                    <a:pt x="7211" y="1557"/>
                  </a:cubicBezTo>
                  <a:lnTo>
                    <a:pt x="1040" y="23"/>
                  </a:lnTo>
                  <a:cubicBezTo>
                    <a:pt x="979" y="7"/>
                    <a:pt x="921" y="0"/>
                    <a:pt x="866"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74" name="Google Shape;4183;p95">
              <a:extLst>
                <a:ext uri="{FF2B5EF4-FFF2-40B4-BE49-F238E27FC236}">
                  <a16:creationId xmlns:a16="http://schemas.microsoft.com/office/drawing/2014/main" id="{D9CDF302-1CE0-0737-8211-29037403C6B5}"/>
                </a:ext>
              </a:extLst>
            </p:cNvPr>
            <p:cNvSpPr/>
            <p:nvPr/>
          </p:nvSpPr>
          <p:spPr>
            <a:xfrm>
              <a:off x="9106700" y="3838475"/>
              <a:ext cx="275425" cy="89950"/>
            </a:xfrm>
            <a:custGeom>
              <a:avLst/>
              <a:gdLst/>
              <a:ahLst/>
              <a:cxnLst/>
              <a:rect l="l" t="t" r="r" b="b"/>
              <a:pathLst>
                <a:path w="11017" h="3598" extrusionOk="0">
                  <a:moveTo>
                    <a:pt x="871" y="1"/>
                  </a:moveTo>
                  <a:cubicBezTo>
                    <a:pt x="202" y="1"/>
                    <a:pt x="0" y="1072"/>
                    <a:pt x="741" y="1257"/>
                  </a:cubicBezTo>
                  <a:lnTo>
                    <a:pt x="9914" y="3558"/>
                  </a:lnTo>
                  <a:lnTo>
                    <a:pt x="10081" y="3558"/>
                  </a:lnTo>
                  <a:lnTo>
                    <a:pt x="10081" y="3592"/>
                  </a:lnTo>
                  <a:cubicBezTo>
                    <a:pt x="10113" y="3596"/>
                    <a:pt x="10143" y="3597"/>
                    <a:pt x="10173" y="3597"/>
                  </a:cubicBezTo>
                  <a:cubicBezTo>
                    <a:pt x="10924" y="3597"/>
                    <a:pt x="11017" y="2420"/>
                    <a:pt x="10215" y="2324"/>
                  </a:cubicBezTo>
                  <a:lnTo>
                    <a:pt x="1041" y="23"/>
                  </a:lnTo>
                  <a:cubicBezTo>
                    <a:pt x="982" y="8"/>
                    <a:pt x="925" y="1"/>
                    <a:pt x="871"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grpSp>
    </p:spTree>
    <p:extLst>
      <p:ext uri="{BB962C8B-B14F-4D97-AF65-F5344CB8AC3E}">
        <p14:creationId xmlns:p14="http://schemas.microsoft.com/office/powerpoint/2010/main" val="18876300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NZ" dirty="0"/>
              <a:t>Streamlining the whole Hi-C scaffolding process, which at least saves 83% time. </a:t>
            </a:r>
          </a:p>
          <a:p>
            <a:r>
              <a:rPr lang="en-NZ" dirty="0"/>
              <a:t>Saves computing resource, with a clear resource usage report. </a:t>
            </a:r>
          </a:p>
          <a:p>
            <a:r>
              <a:rPr lang="en-NZ" dirty="0"/>
              <a:t>Saves Human resource, non-expert can easily use. </a:t>
            </a:r>
          </a:p>
          <a:p>
            <a:r>
              <a:rPr lang="en-NZ" dirty="0"/>
              <a:t>Optimized the process of figuring out the most suitable scaffolder(tool) for non-model organisms genome assembly. </a:t>
            </a:r>
          </a:p>
          <a:p>
            <a:endParaRPr lang="en-NZ" dirty="0"/>
          </a:p>
        </p:txBody>
      </p:sp>
      <p:sp>
        <p:nvSpPr>
          <p:cNvPr id="2" name="Title 1"/>
          <p:cNvSpPr>
            <a:spLocks noGrp="1"/>
          </p:cNvSpPr>
          <p:nvPr>
            <p:ph type="title"/>
          </p:nvPr>
        </p:nvSpPr>
        <p:spPr/>
        <p:txBody>
          <a:bodyPr/>
          <a:lstStyle/>
          <a:p>
            <a:r>
              <a:rPr lang="en-NZ" dirty="0"/>
              <a:t>Contribution to real case </a:t>
            </a:r>
          </a:p>
        </p:txBody>
      </p:sp>
    </p:spTree>
    <p:extLst>
      <p:ext uri="{BB962C8B-B14F-4D97-AF65-F5344CB8AC3E}">
        <p14:creationId xmlns:p14="http://schemas.microsoft.com/office/powerpoint/2010/main" val="1087201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2BB40-C733-4143-98B1-4CC2D51C1DC0}"/>
              </a:ext>
            </a:extLst>
          </p:cNvPr>
          <p:cNvSpPr>
            <a:spLocks noGrp="1"/>
          </p:cNvSpPr>
          <p:nvPr>
            <p:ph type="title"/>
          </p:nvPr>
        </p:nvSpPr>
        <p:spPr/>
        <p:txBody>
          <a:bodyPr/>
          <a:lstStyle/>
          <a:p>
            <a:r>
              <a:rPr lang="en-US" dirty="0"/>
              <a:t>Thank you !</a:t>
            </a:r>
          </a:p>
        </p:txBody>
      </p:sp>
      <p:sp>
        <p:nvSpPr>
          <p:cNvPr id="3" name="Subtitle 2">
            <a:extLst>
              <a:ext uri="{FF2B5EF4-FFF2-40B4-BE49-F238E27FC236}">
                <a16:creationId xmlns:a16="http://schemas.microsoft.com/office/drawing/2014/main" id="{E235292D-B131-6F47-9AA4-EE6BBEEC9A41}"/>
              </a:ext>
            </a:extLst>
          </p:cNvPr>
          <p:cNvSpPr>
            <a:spLocks noGrp="1"/>
          </p:cNvSpPr>
          <p:nvPr>
            <p:ph type="subTitle" idx="1"/>
          </p:nvPr>
        </p:nvSpPr>
        <p:spPr/>
        <p:txBody>
          <a:bodyPr/>
          <a:lstStyle/>
          <a:p>
            <a:r>
              <a:rPr lang="en-US" dirty="0"/>
              <a:t>Anby.Zhou@plantandfood.co.nz</a:t>
            </a:r>
          </a:p>
        </p:txBody>
      </p:sp>
    </p:spTree>
    <p:extLst>
      <p:ext uri="{BB962C8B-B14F-4D97-AF65-F5344CB8AC3E}">
        <p14:creationId xmlns:p14="http://schemas.microsoft.com/office/powerpoint/2010/main" val="549995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720000" y="1070700"/>
            <a:ext cx="10753200" cy="5265344"/>
          </a:xfrm>
        </p:spPr>
        <p:txBody>
          <a:bodyPr/>
          <a:lstStyle/>
          <a:p>
            <a:pPr marL="0" indent="0">
              <a:buNone/>
            </a:pPr>
            <a:r>
              <a:rPr lang="en-NZ" dirty="0"/>
              <a:t> </a:t>
            </a:r>
          </a:p>
        </p:txBody>
      </p:sp>
      <p:sp>
        <p:nvSpPr>
          <p:cNvPr id="2" name="Title 1"/>
          <p:cNvSpPr>
            <a:spLocks noGrp="1"/>
          </p:cNvSpPr>
          <p:nvPr>
            <p:ph type="title"/>
          </p:nvPr>
        </p:nvSpPr>
        <p:spPr/>
        <p:txBody>
          <a:bodyPr/>
          <a:lstStyle/>
          <a:p>
            <a:r>
              <a:rPr lang="en-NZ" sz="3600" dirty="0"/>
              <a:t>AGENDA</a:t>
            </a:r>
          </a:p>
        </p:txBody>
      </p:sp>
      <p:sp>
        <p:nvSpPr>
          <p:cNvPr id="3" name="Google Shape;2650;p71">
            <a:extLst>
              <a:ext uri="{FF2B5EF4-FFF2-40B4-BE49-F238E27FC236}">
                <a16:creationId xmlns:a16="http://schemas.microsoft.com/office/drawing/2014/main" id="{1BF56E00-416B-F3B7-959E-484639CD9C9B}"/>
              </a:ext>
            </a:extLst>
          </p:cNvPr>
          <p:cNvSpPr/>
          <p:nvPr/>
        </p:nvSpPr>
        <p:spPr>
          <a:xfrm flipH="1">
            <a:off x="6268460" y="3622916"/>
            <a:ext cx="377171" cy="37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651;p71">
            <a:extLst>
              <a:ext uri="{FF2B5EF4-FFF2-40B4-BE49-F238E27FC236}">
                <a16:creationId xmlns:a16="http://schemas.microsoft.com/office/drawing/2014/main" id="{68D88A2C-3C4C-330A-EF43-0E5CDC28A46E}"/>
              </a:ext>
            </a:extLst>
          </p:cNvPr>
          <p:cNvSpPr/>
          <p:nvPr/>
        </p:nvSpPr>
        <p:spPr>
          <a:xfrm flipH="1">
            <a:off x="4575135" y="3622916"/>
            <a:ext cx="377171" cy="37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52;p71">
            <a:extLst>
              <a:ext uri="{FF2B5EF4-FFF2-40B4-BE49-F238E27FC236}">
                <a16:creationId xmlns:a16="http://schemas.microsoft.com/office/drawing/2014/main" id="{F1E62E4C-6A08-4309-8C52-218831BD4C49}"/>
              </a:ext>
            </a:extLst>
          </p:cNvPr>
          <p:cNvSpPr/>
          <p:nvPr/>
        </p:nvSpPr>
        <p:spPr>
          <a:xfrm flipH="1">
            <a:off x="6268460" y="1935616"/>
            <a:ext cx="377171" cy="37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 name="Google Shape;2653;p71">
            <a:extLst>
              <a:ext uri="{FF2B5EF4-FFF2-40B4-BE49-F238E27FC236}">
                <a16:creationId xmlns:a16="http://schemas.microsoft.com/office/drawing/2014/main" id="{93A4788D-0DAE-61CF-D7DE-5BED32DCE630}"/>
              </a:ext>
            </a:extLst>
          </p:cNvPr>
          <p:cNvCxnSpPr>
            <a:cxnSpLocks/>
            <a:endCxn id="6" idx="5"/>
          </p:cNvCxnSpPr>
          <p:nvPr/>
        </p:nvCxnSpPr>
        <p:spPr>
          <a:xfrm flipV="1">
            <a:off x="4855331" y="2258771"/>
            <a:ext cx="1468364" cy="3171365"/>
          </a:xfrm>
          <a:prstGeom prst="straightConnector1">
            <a:avLst/>
          </a:prstGeom>
          <a:noFill/>
          <a:ln w="38100" cap="flat" cmpd="sng">
            <a:solidFill>
              <a:schemeClr val="accent2">
                <a:lumMod val="50000"/>
              </a:schemeClr>
            </a:solidFill>
            <a:prstDash val="solid"/>
            <a:round/>
            <a:headEnd type="none" w="med" len="med"/>
            <a:tailEnd type="none" w="med" len="med"/>
          </a:ln>
        </p:spPr>
      </p:cxnSp>
      <p:cxnSp>
        <p:nvCxnSpPr>
          <p:cNvPr id="8" name="Google Shape;2654;p71">
            <a:extLst>
              <a:ext uri="{FF2B5EF4-FFF2-40B4-BE49-F238E27FC236}">
                <a16:creationId xmlns:a16="http://schemas.microsoft.com/office/drawing/2014/main" id="{61D7C2BE-4237-768C-35E9-14997974A809}"/>
              </a:ext>
            </a:extLst>
          </p:cNvPr>
          <p:cNvCxnSpPr>
            <a:stCxn id="6" idx="4"/>
            <a:endCxn id="3" idx="0"/>
          </p:cNvCxnSpPr>
          <p:nvPr/>
        </p:nvCxnSpPr>
        <p:spPr>
          <a:xfrm>
            <a:off x="6457045" y="2314216"/>
            <a:ext cx="0" cy="1308700"/>
          </a:xfrm>
          <a:prstGeom prst="straightConnector1">
            <a:avLst/>
          </a:prstGeom>
          <a:noFill/>
          <a:ln w="38100" cap="flat" cmpd="sng">
            <a:solidFill>
              <a:schemeClr val="accent2">
                <a:lumMod val="50000"/>
              </a:schemeClr>
            </a:solidFill>
            <a:prstDash val="solid"/>
            <a:round/>
            <a:headEnd type="none" w="med" len="med"/>
            <a:tailEnd type="none" w="med" len="med"/>
          </a:ln>
        </p:spPr>
      </p:cxnSp>
      <p:cxnSp>
        <p:nvCxnSpPr>
          <p:cNvPr id="9" name="Google Shape;2655;p71">
            <a:extLst>
              <a:ext uri="{FF2B5EF4-FFF2-40B4-BE49-F238E27FC236}">
                <a16:creationId xmlns:a16="http://schemas.microsoft.com/office/drawing/2014/main" id="{E16BAA54-29BD-014A-3B38-6D3A0AC76A95}"/>
              </a:ext>
            </a:extLst>
          </p:cNvPr>
          <p:cNvCxnSpPr>
            <a:stCxn id="17" idx="2"/>
            <a:endCxn id="4" idx="4"/>
          </p:cNvCxnSpPr>
          <p:nvPr/>
        </p:nvCxnSpPr>
        <p:spPr>
          <a:xfrm>
            <a:off x="4762603" y="2369166"/>
            <a:ext cx="1117" cy="1632350"/>
          </a:xfrm>
          <a:prstGeom prst="straightConnector1">
            <a:avLst/>
          </a:prstGeom>
          <a:noFill/>
          <a:ln w="38100" cap="flat" cmpd="sng">
            <a:solidFill>
              <a:schemeClr val="accent2">
                <a:lumMod val="50000"/>
              </a:schemeClr>
            </a:solidFill>
            <a:prstDash val="solid"/>
            <a:round/>
            <a:headEnd type="none" w="med" len="med"/>
            <a:tailEnd type="none" w="med" len="med"/>
          </a:ln>
        </p:spPr>
      </p:cxnSp>
      <p:cxnSp>
        <p:nvCxnSpPr>
          <p:cNvPr id="10" name="Google Shape;2657;p71">
            <a:extLst>
              <a:ext uri="{FF2B5EF4-FFF2-40B4-BE49-F238E27FC236}">
                <a16:creationId xmlns:a16="http://schemas.microsoft.com/office/drawing/2014/main" id="{A9AE901E-8C4D-69F9-7819-0A03A475E7E1}"/>
              </a:ext>
            </a:extLst>
          </p:cNvPr>
          <p:cNvCxnSpPr>
            <a:cxnSpLocks/>
            <a:stCxn id="11" idx="3"/>
            <a:endCxn id="25" idx="7"/>
          </p:cNvCxnSpPr>
          <p:nvPr/>
        </p:nvCxnSpPr>
        <p:spPr>
          <a:xfrm>
            <a:off x="4897071" y="2258821"/>
            <a:ext cx="592633" cy="1344117"/>
          </a:xfrm>
          <a:prstGeom prst="straightConnector1">
            <a:avLst/>
          </a:prstGeom>
          <a:noFill/>
          <a:ln w="38100" cap="flat" cmpd="sng">
            <a:solidFill>
              <a:schemeClr val="accent2">
                <a:lumMod val="50000"/>
              </a:schemeClr>
            </a:solidFill>
            <a:prstDash val="solid"/>
            <a:round/>
            <a:headEnd type="none" w="med" len="med"/>
            <a:tailEnd type="none" w="med" len="med"/>
          </a:ln>
        </p:spPr>
      </p:cxnSp>
      <p:sp>
        <p:nvSpPr>
          <p:cNvPr id="11" name="Google Shape;2658;p71">
            <a:extLst>
              <a:ext uri="{FF2B5EF4-FFF2-40B4-BE49-F238E27FC236}">
                <a16:creationId xmlns:a16="http://schemas.microsoft.com/office/drawing/2014/main" id="{E6383904-BCBC-8D9B-B23A-2970E1394CDF}"/>
              </a:ext>
            </a:extLst>
          </p:cNvPr>
          <p:cNvSpPr/>
          <p:nvPr/>
        </p:nvSpPr>
        <p:spPr>
          <a:xfrm flipH="1">
            <a:off x="4575135" y="1935666"/>
            <a:ext cx="377171" cy="37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61;p71">
            <a:extLst>
              <a:ext uri="{FF2B5EF4-FFF2-40B4-BE49-F238E27FC236}">
                <a16:creationId xmlns:a16="http://schemas.microsoft.com/office/drawing/2014/main" id="{40EACD9A-95D6-E6E8-2F31-FA7BE1FCFDB9}"/>
              </a:ext>
            </a:extLst>
          </p:cNvPr>
          <p:cNvSpPr/>
          <p:nvPr/>
        </p:nvSpPr>
        <p:spPr>
          <a:xfrm flipH="1">
            <a:off x="6050066" y="1717215"/>
            <a:ext cx="812322" cy="815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62;p71">
            <a:extLst>
              <a:ext uri="{FF2B5EF4-FFF2-40B4-BE49-F238E27FC236}">
                <a16:creationId xmlns:a16="http://schemas.microsoft.com/office/drawing/2014/main" id="{710BD7F6-1085-5F02-48EA-3DD11B77C7F2}"/>
              </a:ext>
            </a:extLst>
          </p:cNvPr>
          <p:cNvSpPr/>
          <p:nvPr/>
        </p:nvSpPr>
        <p:spPr>
          <a:xfrm flipH="1">
            <a:off x="6050066" y="3404515"/>
            <a:ext cx="812322" cy="815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63;p71">
            <a:hlinkClick r:id="" action="ppaction://noaction"/>
            <a:extLst>
              <a:ext uri="{FF2B5EF4-FFF2-40B4-BE49-F238E27FC236}">
                <a16:creationId xmlns:a16="http://schemas.microsoft.com/office/drawing/2014/main" id="{04770232-AE33-EE68-1610-6793B4DFC6B0}"/>
              </a:ext>
            </a:extLst>
          </p:cNvPr>
          <p:cNvSpPr/>
          <p:nvPr/>
        </p:nvSpPr>
        <p:spPr>
          <a:xfrm flipH="1">
            <a:off x="4356732" y="1717215"/>
            <a:ext cx="812322" cy="815400"/>
          </a:xfrm>
          <a:prstGeom prst="ellipse">
            <a:avLst/>
          </a:pr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5" name="Google Shape;2664;p71">
            <a:extLst>
              <a:ext uri="{FF2B5EF4-FFF2-40B4-BE49-F238E27FC236}">
                <a16:creationId xmlns:a16="http://schemas.microsoft.com/office/drawing/2014/main" id="{DDD6DBE2-4589-3544-C0C7-4DBD2182A2D7}"/>
              </a:ext>
            </a:extLst>
          </p:cNvPr>
          <p:cNvSpPr txBox="1">
            <a:spLocks/>
          </p:cNvSpPr>
          <p:nvPr/>
        </p:nvSpPr>
        <p:spPr bwMode="auto">
          <a:xfrm flipH="1">
            <a:off x="1815045" y="1685641"/>
            <a:ext cx="2382900" cy="378600"/>
          </a:xfrm>
          <a:prstGeom prst="rect">
            <a:avLst/>
          </a:prstGeom>
          <a:noFill/>
          <a:ln w="9525">
            <a:noFill/>
            <a:miter lim="800000"/>
            <a:headEnd/>
            <a:tailEnd/>
          </a:ln>
        </p:spPr>
        <p:txBody>
          <a:bodyPr spcFirstLastPara="1" vert="horz" wrap="square" lIns="91425" tIns="0" rIns="91425" bIns="0" numCol="1" anchor="t" anchorCtr="0" compatLnSpc="1">
            <a:prstTxWarp prst="textNoShape">
              <a:avLst/>
            </a:prstTxWarp>
            <a:noAutofit/>
          </a:bodyPr>
          <a:lst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a:lstStyle>
          <a:p>
            <a:pPr algn="r">
              <a:spcBef>
                <a:spcPts val="0"/>
              </a:spcBef>
              <a:spcAft>
                <a:spcPts val="0"/>
              </a:spcAft>
            </a:pPr>
            <a:r>
              <a:rPr lang="en-NZ" b="1" kern="0" dirty="0">
                <a:solidFill>
                  <a:srgbClr val="002060"/>
                </a:solidFill>
              </a:rPr>
              <a:t>Background</a:t>
            </a:r>
          </a:p>
        </p:txBody>
      </p:sp>
      <p:sp>
        <p:nvSpPr>
          <p:cNvPr id="16" name="Google Shape;2665;p71">
            <a:extLst>
              <a:ext uri="{FF2B5EF4-FFF2-40B4-BE49-F238E27FC236}">
                <a16:creationId xmlns:a16="http://schemas.microsoft.com/office/drawing/2014/main" id="{6797E6DB-CF7A-4350-8385-779C8BE33DA7}"/>
              </a:ext>
            </a:extLst>
          </p:cNvPr>
          <p:cNvSpPr txBox="1">
            <a:spLocks/>
          </p:cNvSpPr>
          <p:nvPr/>
        </p:nvSpPr>
        <p:spPr bwMode="auto">
          <a:xfrm flipH="1">
            <a:off x="1253023" y="2117866"/>
            <a:ext cx="2944922" cy="488400"/>
          </a:xfrm>
          <a:prstGeom prst="rect">
            <a:avLst/>
          </a:prstGeom>
          <a:noFill/>
          <a:ln w="9525">
            <a:noFill/>
            <a:miter lim="800000"/>
            <a:headEnd/>
            <a:tailEnd/>
          </a:ln>
        </p:spPr>
        <p:txBody>
          <a:bodyPr spcFirstLastPara="1" vert="horz" wrap="square" lIns="91425" tIns="0" rIns="91425" bIns="0" numCol="1" anchor="t" anchorCtr="0" compatLnSpc="1">
            <a:prstTxWarp prst="textNoShape">
              <a:avLst/>
            </a:prstTxWarp>
            <a:noAutofit/>
          </a:bodyPr>
          <a:lstStyle>
            <a:lvl1pPr marL="455989" indent="-455989" algn="l" rtl="0" eaLnBrk="1" fontAlgn="base" hangingPunct="1">
              <a:spcBef>
                <a:spcPts val="2240"/>
              </a:spcBef>
              <a:spcAft>
                <a:spcPct val="0"/>
              </a:spcAft>
              <a:buFont typeface="Lucida Grande"/>
              <a:buChar char="»"/>
              <a:defRPr sz="2000">
                <a:solidFill>
                  <a:schemeClr val="tx1"/>
                </a:solidFill>
                <a:latin typeface="+mn-lt"/>
                <a:ea typeface="+mn-ea"/>
                <a:cs typeface="+mn-cs"/>
              </a:defRPr>
            </a:lvl1pPr>
            <a:lvl2pPr marL="988775" indent="-379191" algn="l" rtl="0" eaLnBrk="1" fontAlgn="base" hangingPunct="1">
              <a:spcBef>
                <a:spcPts val="576"/>
              </a:spcBef>
              <a:spcAft>
                <a:spcPts val="0"/>
              </a:spcAft>
              <a:buChar char="»"/>
              <a:defRPr sz="1800">
                <a:solidFill>
                  <a:schemeClr val="tx1"/>
                </a:solidFill>
                <a:latin typeface="+mn-lt"/>
                <a:ea typeface="+mn-ea"/>
              </a:defRPr>
            </a:lvl2pPr>
            <a:lvl3pPr marL="1523962" indent="-304792" algn="l" rtl="0" eaLnBrk="1" fontAlgn="base" hangingPunct="1">
              <a:spcBef>
                <a:spcPct val="20000"/>
              </a:spcBef>
              <a:spcAft>
                <a:spcPct val="0"/>
              </a:spcAft>
              <a:buChar char="»"/>
              <a:defRPr sz="1600">
                <a:solidFill>
                  <a:schemeClr val="tx1"/>
                </a:solidFill>
                <a:latin typeface="+mn-lt"/>
                <a:ea typeface="+mn-ea"/>
              </a:defRPr>
            </a:lvl3pPr>
            <a:lvl4pPr marL="2133547" indent="-304792" algn="l" rtl="0" eaLnBrk="1" fontAlgn="base" hangingPunct="1">
              <a:spcBef>
                <a:spcPct val="20000"/>
              </a:spcBef>
              <a:spcAft>
                <a:spcPct val="0"/>
              </a:spcAft>
              <a:buChar char="»"/>
              <a:defRPr sz="1400">
                <a:solidFill>
                  <a:schemeClr val="tx1"/>
                </a:solidFill>
                <a:latin typeface="+mn-lt"/>
                <a:ea typeface="+mn-ea"/>
              </a:defRPr>
            </a:lvl4pPr>
            <a:lvl5pPr marL="2743131" indent="-304792" algn="l" rtl="0" eaLnBrk="1" fontAlgn="base" hangingPunct="1">
              <a:spcBef>
                <a:spcPct val="20000"/>
              </a:spcBef>
              <a:spcAft>
                <a:spcPct val="0"/>
              </a:spcAft>
              <a:buChar char="»"/>
              <a:defRPr sz="1200">
                <a:solidFill>
                  <a:schemeClr val="tx1"/>
                </a:solidFill>
                <a:latin typeface="+mn-lt"/>
                <a:ea typeface="+mn-ea"/>
              </a:defRPr>
            </a:lvl5pPr>
            <a:lvl6pPr marL="3352716" indent="-304792" algn="l" rtl="0" eaLnBrk="1" fontAlgn="base" hangingPunct="1">
              <a:spcBef>
                <a:spcPct val="20000"/>
              </a:spcBef>
              <a:spcAft>
                <a:spcPct val="0"/>
              </a:spcAft>
              <a:buChar char="»"/>
              <a:defRPr sz="1867">
                <a:solidFill>
                  <a:schemeClr val="tx1"/>
                </a:solidFill>
                <a:latin typeface="+mn-lt"/>
                <a:ea typeface="+mn-ea"/>
              </a:defRPr>
            </a:lvl6pPr>
            <a:lvl7pPr marL="3962301" indent="-304792" algn="l" rtl="0" eaLnBrk="1" fontAlgn="base" hangingPunct="1">
              <a:spcBef>
                <a:spcPct val="20000"/>
              </a:spcBef>
              <a:spcAft>
                <a:spcPct val="0"/>
              </a:spcAft>
              <a:buChar char="»"/>
              <a:defRPr sz="1867">
                <a:solidFill>
                  <a:schemeClr val="tx1"/>
                </a:solidFill>
                <a:latin typeface="+mn-lt"/>
                <a:ea typeface="+mn-ea"/>
              </a:defRPr>
            </a:lvl7pPr>
            <a:lvl8pPr marL="4571886" indent="-304792" algn="l" rtl="0" eaLnBrk="1" fontAlgn="base" hangingPunct="1">
              <a:spcBef>
                <a:spcPct val="20000"/>
              </a:spcBef>
              <a:spcAft>
                <a:spcPct val="0"/>
              </a:spcAft>
              <a:buChar char="»"/>
              <a:defRPr sz="1867">
                <a:solidFill>
                  <a:schemeClr val="tx1"/>
                </a:solidFill>
                <a:latin typeface="+mn-lt"/>
                <a:ea typeface="+mn-ea"/>
              </a:defRPr>
            </a:lvl8pPr>
            <a:lvl9pPr marL="5181470" indent="-304792" algn="l" rtl="0" eaLnBrk="1" fontAlgn="base" hangingPunct="1">
              <a:spcBef>
                <a:spcPct val="20000"/>
              </a:spcBef>
              <a:spcAft>
                <a:spcPct val="0"/>
              </a:spcAft>
              <a:buChar char="»"/>
              <a:defRPr sz="1867">
                <a:solidFill>
                  <a:schemeClr val="tx1"/>
                </a:solidFill>
                <a:latin typeface="+mn-lt"/>
                <a:ea typeface="+mn-ea"/>
              </a:defRPr>
            </a:lvl9pPr>
          </a:lstStyle>
          <a:p>
            <a:pPr marL="0" indent="0" algn="r">
              <a:spcBef>
                <a:spcPts val="0"/>
              </a:spcBef>
              <a:spcAft>
                <a:spcPts val="0"/>
              </a:spcAft>
              <a:buFont typeface="Lucida Grande"/>
              <a:buNone/>
            </a:pPr>
            <a:endParaRPr lang="en-US" sz="1600" kern="0" dirty="0"/>
          </a:p>
        </p:txBody>
      </p:sp>
      <p:sp>
        <p:nvSpPr>
          <p:cNvPr id="17" name="Google Shape;2656;p71">
            <a:extLst>
              <a:ext uri="{FF2B5EF4-FFF2-40B4-BE49-F238E27FC236}">
                <a16:creationId xmlns:a16="http://schemas.microsoft.com/office/drawing/2014/main" id="{635F9B21-14B3-24CC-7525-86BF79C1F69F}"/>
              </a:ext>
            </a:extLst>
          </p:cNvPr>
          <p:cNvSpPr txBox="1">
            <a:spLocks/>
          </p:cNvSpPr>
          <p:nvPr/>
        </p:nvSpPr>
        <p:spPr>
          <a:xfrm flipH="1">
            <a:off x="4293381" y="1880766"/>
            <a:ext cx="938445" cy="488400"/>
          </a:xfrm>
          <a:prstGeom prst="rect">
            <a:avLst/>
          </a:prstGeom>
        </p:spPr>
        <p:txBody>
          <a:bodyPr spcFirstLastPara="1" wrap="square" lIns="91425" tIns="0" rIns="91425" bIns="0" anchor="t" anchorCtr="0">
            <a:noAutofit/>
          </a:bodyPr>
          <a:lst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a:lstStyle>
          <a:p>
            <a:pPr algn="ctr">
              <a:spcBef>
                <a:spcPts val="0"/>
              </a:spcBef>
              <a:spcAft>
                <a:spcPts val="0"/>
              </a:spcAft>
            </a:pPr>
            <a:r>
              <a:rPr lang="en" b="1" kern="0" dirty="0">
                <a:solidFill>
                  <a:schemeClr val="bg1"/>
                </a:solidFill>
              </a:rPr>
              <a:t>01</a:t>
            </a:r>
          </a:p>
        </p:txBody>
      </p:sp>
      <p:sp>
        <p:nvSpPr>
          <p:cNvPr id="19" name="Google Shape;2667;p71">
            <a:extLst>
              <a:ext uri="{FF2B5EF4-FFF2-40B4-BE49-F238E27FC236}">
                <a16:creationId xmlns:a16="http://schemas.microsoft.com/office/drawing/2014/main" id="{13C4CA8A-7735-9626-F43F-23107568663A}"/>
              </a:ext>
            </a:extLst>
          </p:cNvPr>
          <p:cNvSpPr txBox="1">
            <a:spLocks/>
          </p:cNvSpPr>
          <p:nvPr/>
        </p:nvSpPr>
        <p:spPr>
          <a:xfrm flipH="1">
            <a:off x="1102459" y="3233432"/>
            <a:ext cx="3514237" cy="1311707"/>
          </a:xfrm>
          <a:prstGeom prst="rect">
            <a:avLst/>
          </a:prstGeom>
        </p:spPr>
        <p:txBody>
          <a:bodyPr spcFirstLastPara="1" wrap="square" lIns="91425" tIns="0" rIns="91425" bIns="0" anchor="t" anchorCtr="0">
            <a:noAutofit/>
          </a:bodyPr>
          <a:lst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a:lstStyle>
          <a:p>
            <a:pPr algn="ctr">
              <a:spcBef>
                <a:spcPts val="0"/>
              </a:spcBef>
              <a:spcAft>
                <a:spcPts val="0"/>
              </a:spcAft>
            </a:pPr>
            <a:r>
              <a:rPr lang="en-NZ" b="1" kern="0" dirty="0">
                <a:solidFill>
                  <a:srgbClr val="002060"/>
                </a:solidFill>
              </a:rPr>
              <a:t>Research Goal</a:t>
            </a:r>
          </a:p>
        </p:txBody>
      </p:sp>
      <p:sp>
        <p:nvSpPr>
          <p:cNvPr id="20" name="Google Shape;2670;p71">
            <a:extLst>
              <a:ext uri="{FF2B5EF4-FFF2-40B4-BE49-F238E27FC236}">
                <a16:creationId xmlns:a16="http://schemas.microsoft.com/office/drawing/2014/main" id="{4A74857C-91F8-12A2-CA74-901797135E86}"/>
              </a:ext>
            </a:extLst>
          </p:cNvPr>
          <p:cNvSpPr txBox="1">
            <a:spLocks/>
          </p:cNvSpPr>
          <p:nvPr/>
        </p:nvSpPr>
        <p:spPr>
          <a:xfrm>
            <a:off x="1241367" y="4914893"/>
            <a:ext cx="3691386" cy="413546"/>
          </a:xfrm>
          <a:prstGeom prst="rect">
            <a:avLst/>
          </a:prstGeom>
        </p:spPr>
        <p:txBody>
          <a:bodyPr spcFirstLastPara="1" wrap="square" lIns="91425" tIns="0" rIns="91425" bIns="0" anchor="t" anchorCtr="0">
            <a:noAutofit/>
          </a:bodyPr>
          <a:lst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a:lstStyle>
          <a:p>
            <a:pPr>
              <a:spcBef>
                <a:spcPts val="0"/>
              </a:spcBef>
              <a:spcAft>
                <a:spcPts val="0"/>
              </a:spcAft>
            </a:pPr>
            <a:r>
              <a:rPr lang="en-NZ" b="1" kern="0" dirty="0">
                <a:solidFill>
                  <a:srgbClr val="002060"/>
                </a:solidFill>
              </a:rPr>
              <a:t>Design &amp; Method </a:t>
            </a:r>
          </a:p>
        </p:txBody>
      </p:sp>
      <p:sp>
        <p:nvSpPr>
          <p:cNvPr id="22" name="Google Shape;2672;p71">
            <a:extLst>
              <a:ext uri="{FF2B5EF4-FFF2-40B4-BE49-F238E27FC236}">
                <a16:creationId xmlns:a16="http://schemas.microsoft.com/office/drawing/2014/main" id="{482A070B-8010-BFD1-5D9E-D24116E076B9}"/>
              </a:ext>
            </a:extLst>
          </p:cNvPr>
          <p:cNvSpPr txBox="1">
            <a:spLocks/>
          </p:cNvSpPr>
          <p:nvPr/>
        </p:nvSpPr>
        <p:spPr>
          <a:xfrm>
            <a:off x="5986766" y="1880766"/>
            <a:ext cx="938445" cy="488400"/>
          </a:xfrm>
          <a:prstGeom prst="rect">
            <a:avLst/>
          </a:prstGeom>
        </p:spPr>
        <p:txBody>
          <a:bodyPr spcFirstLastPara="1" wrap="square" lIns="91425" tIns="0" rIns="91425" bIns="0" anchor="t" anchorCtr="0">
            <a:noAutofit/>
          </a:bodyPr>
          <a:lst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a:lstStyle>
          <a:p>
            <a:pPr algn="ctr">
              <a:spcBef>
                <a:spcPts val="0"/>
              </a:spcBef>
              <a:spcAft>
                <a:spcPts val="0"/>
              </a:spcAft>
            </a:pPr>
            <a:r>
              <a:rPr lang="en" b="1" kern="0" dirty="0">
                <a:solidFill>
                  <a:schemeClr val="bg1"/>
                </a:solidFill>
              </a:rPr>
              <a:t>04</a:t>
            </a:r>
          </a:p>
        </p:txBody>
      </p:sp>
      <p:sp>
        <p:nvSpPr>
          <p:cNvPr id="23" name="Google Shape;2673;p71">
            <a:extLst>
              <a:ext uri="{FF2B5EF4-FFF2-40B4-BE49-F238E27FC236}">
                <a16:creationId xmlns:a16="http://schemas.microsoft.com/office/drawing/2014/main" id="{1DC5D3AA-F776-D2E8-A649-E701C00551D1}"/>
              </a:ext>
            </a:extLst>
          </p:cNvPr>
          <p:cNvSpPr txBox="1">
            <a:spLocks/>
          </p:cNvSpPr>
          <p:nvPr/>
        </p:nvSpPr>
        <p:spPr>
          <a:xfrm>
            <a:off x="7011308" y="1691466"/>
            <a:ext cx="2382600" cy="378600"/>
          </a:xfrm>
          <a:prstGeom prst="rect">
            <a:avLst/>
          </a:prstGeom>
        </p:spPr>
        <p:txBody>
          <a:bodyPr spcFirstLastPara="1" wrap="square" lIns="91425" tIns="0" rIns="91425" bIns="0" anchor="t" anchorCtr="0">
            <a:noAutofit/>
          </a:bodyPr>
          <a:lst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a:lstStyle>
          <a:p>
            <a:pPr>
              <a:spcBef>
                <a:spcPts val="0"/>
              </a:spcBef>
              <a:spcAft>
                <a:spcPts val="0"/>
              </a:spcAft>
            </a:pPr>
            <a:r>
              <a:rPr lang="en-NZ" b="1" kern="0" dirty="0">
                <a:solidFill>
                  <a:srgbClr val="002060"/>
                </a:solidFill>
              </a:rPr>
              <a:t>Contribution</a:t>
            </a:r>
          </a:p>
        </p:txBody>
      </p:sp>
      <p:sp>
        <p:nvSpPr>
          <p:cNvPr id="24" name="Google Shape;2675;p71">
            <a:extLst>
              <a:ext uri="{FF2B5EF4-FFF2-40B4-BE49-F238E27FC236}">
                <a16:creationId xmlns:a16="http://schemas.microsoft.com/office/drawing/2014/main" id="{D6EED523-CE99-5F4D-9E99-C49DB00C76C3}"/>
              </a:ext>
            </a:extLst>
          </p:cNvPr>
          <p:cNvSpPr txBox="1">
            <a:spLocks/>
          </p:cNvSpPr>
          <p:nvPr/>
        </p:nvSpPr>
        <p:spPr>
          <a:xfrm>
            <a:off x="5986766" y="3568016"/>
            <a:ext cx="938445" cy="488400"/>
          </a:xfrm>
          <a:prstGeom prst="rect">
            <a:avLst/>
          </a:prstGeom>
        </p:spPr>
        <p:txBody>
          <a:bodyPr spcFirstLastPara="1" wrap="square" lIns="91425" tIns="0" rIns="91425" bIns="0" anchor="t" anchorCtr="0">
            <a:noAutofit/>
          </a:bodyPr>
          <a:lst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a:lstStyle>
          <a:p>
            <a:pPr algn="ctr">
              <a:spcBef>
                <a:spcPts val="0"/>
              </a:spcBef>
              <a:spcAft>
                <a:spcPts val="0"/>
              </a:spcAft>
            </a:pPr>
            <a:r>
              <a:rPr lang="en" b="1" kern="0" dirty="0">
                <a:solidFill>
                  <a:schemeClr val="bg1"/>
                </a:solidFill>
              </a:rPr>
              <a:t>05</a:t>
            </a:r>
          </a:p>
        </p:txBody>
      </p:sp>
      <p:sp>
        <p:nvSpPr>
          <p:cNvPr id="25" name="Google Shape;2659;p71">
            <a:extLst>
              <a:ext uri="{FF2B5EF4-FFF2-40B4-BE49-F238E27FC236}">
                <a16:creationId xmlns:a16="http://schemas.microsoft.com/office/drawing/2014/main" id="{422B766D-5BC7-4ADE-F7B6-0760BED5B9D8}"/>
              </a:ext>
            </a:extLst>
          </p:cNvPr>
          <p:cNvSpPr/>
          <p:nvPr/>
        </p:nvSpPr>
        <p:spPr>
          <a:xfrm flipH="1">
            <a:off x="5434469" y="3547493"/>
            <a:ext cx="377171" cy="378600"/>
          </a:xfrm>
          <a:prstGeom prst="ellipse">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 name="Google Shape;2655;p71">
            <a:extLst>
              <a:ext uri="{FF2B5EF4-FFF2-40B4-BE49-F238E27FC236}">
                <a16:creationId xmlns:a16="http://schemas.microsoft.com/office/drawing/2014/main" id="{42FA10E3-4039-6D05-65FA-CC690F84C2BA}"/>
              </a:ext>
            </a:extLst>
          </p:cNvPr>
          <p:cNvCxnSpPr>
            <a:cxnSpLocks/>
          </p:cNvCxnSpPr>
          <p:nvPr/>
        </p:nvCxnSpPr>
        <p:spPr>
          <a:xfrm>
            <a:off x="4764382" y="3906286"/>
            <a:ext cx="0" cy="1632300"/>
          </a:xfrm>
          <a:prstGeom prst="straightConnector1">
            <a:avLst/>
          </a:prstGeom>
          <a:noFill/>
          <a:ln w="38100" cap="flat" cmpd="sng">
            <a:solidFill>
              <a:schemeClr val="accent2">
                <a:lumMod val="50000"/>
              </a:schemeClr>
            </a:solidFill>
            <a:prstDash val="solid"/>
            <a:round/>
            <a:headEnd type="none" w="med" len="med"/>
            <a:tailEnd type="none" w="med" len="med"/>
          </a:ln>
        </p:spPr>
      </p:cxnSp>
      <p:sp>
        <p:nvSpPr>
          <p:cNvPr id="27" name="Google Shape;2660;p71">
            <a:hlinkClick r:id="" action="ppaction://noaction"/>
            <a:extLst>
              <a:ext uri="{FF2B5EF4-FFF2-40B4-BE49-F238E27FC236}">
                <a16:creationId xmlns:a16="http://schemas.microsoft.com/office/drawing/2014/main" id="{BAAED297-55F1-AA0D-F970-F37989E07433}"/>
              </a:ext>
            </a:extLst>
          </p:cNvPr>
          <p:cNvSpPr/>
          <p:nvPr/>
        </p:nvSpPr>
        <p:spPr>
          <a:xfrm flipH="1">
            <a:off x="4372392" y="5006556"/>
            <a:ext cx="812322" cy="815400"/>
          </a:xfrm>
          <a:prstGeom prst="ellipse">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60;p71">
            <a:hlinkClick r:id="" action="ppaction://noaction"/>
            <a:extLst>
              <a:ext uri="{FF2B5EF4-FFF2-40B4-BE49-F238E27FC236}">
                <a16:creationId xmlns:a16="http://schemas.microsoft.com/office/drawing/2014/main" id="{8E6040B6-648E-BB00-FB9D-4A3F023EC6FB}"/>
              </a:ext>
            </a:extLst>
          </p:cNvPr>
          <p:cNvSpPr/>
          <p:nvPr/>
        </p:nvSpPr>
        <p:spPr>
          <a:xfrm flipH="1">
            <a:off x="4356682" y="3404515"/>
            <a:ext cx="812322" cy="815400"/>
          </a:xfrm>
          <a:prstGeom prst="ellipse">
            <a:avLst/>
          </a:prstGeom>
          <a:solidFill>
            <a:schemeClr val="accent5">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669;p71">
            <a:extLst>
              <a:ext uri="{FF2B5EF4-FFF2-40B4-BE49-F238E27FC236}">
                <a16:creationId xmlns:a16="http://schemas.microsoft.com/office/drawing/2014/main" id="{1FB9FFB9-7F7C-10B7-8243-9838AEC491C3}"/>
              </a:ext>
            </a:extLst>
          </p:cNvPr>
          <p:cNvSpPr txBox="1">
            <a:spLocks/>
          </p:cNvSpPr>
          <p:nvPr/>
        </p:nvSpPr>
        <p:spPr>
          <a:xfrm flipH="1">
            <a:off x="4064869" y="3579387"/>
            <a:ext cx="1425045" cy="815400"/>
          </a:xfrm>
          <a:prstGeom prst="rect">
            <a:avLst/>
          </a:prstGeom>
        </p:spPr>
        <p:txBody>
          <a:bodyPr spcFirstLastPara="1" wrap="square" lIns="91425" tIns="0" rIns="91425" bIns="0" anchor="t" anchorCtr="0">
            <a:noAutofit/>
          </a:bodyPr>
          <a:lst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a:lstStyle>
          <a:p>
            <a:pPr algn="ctr">
              <a:spcBef>
                <a:spcPts val="0"/>
              </a:spcBef>
              <a:spcAft>
                <a:spcPts val="0"/>
              </a:spcAft>
            </a:pPr>
            <a:r>
              <a:rPr lang="en" b="1" kern="0" dirty="0">
                <a:solidFill>
                  <a:schemeClr val="bg1"/>
                </a:solidFill>
              </a:rPr>
              <a:t>02</a:t>
            </a:r>
          </a:p>
        </p:txBody>
      </p:sp>
      <p:sp>
        <p:nvSpPr>
          <p:cNvPr id="30" name="Google Shape;2669;p71">
            <a:extLst>
              <a:ext uri="{FF2B5EF4-FFF2-40B4-BE49-F238E27FC236}">
                <a16:creationId xmlns:a16="http://schemas.microsoft.com/office/drawing/2014/main" id="{68E046E8-1C7C-FFBF-684C-4117867478C9}"/>
              </a:ext>
            </a:extLst>
          </p:cNvPr>
          <p:cNvSpPr txBox="1">
            <a:spLocks/>
          </p:cNvSpPr>
          <p:nvPr/>
        </p:nvSpPr>
        <p:spPr>
          <a:xfrm flipH="1">
            <a:off x="4064869" y="5190706"/>
            <a:ext cx="1425045" cy="8154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00A3"/>
              </a:buClr>
              <a:buSzPts val="3000"/>
              <a:buFont typeface="Cairo"/>
              <a:buNone/>
              <a:defRPr sz="3000" b="1" i="0" u="none" strike="noStrike" cap="none">
                <a:solidFill>
                  <a:schemeClr val="accent4"/>
                </a:solidFill>
                <a:latin typeface="Cairo"/>
                <a:ea typeface="Cairo"/>
                <a:cs typeface="Cairo"/>
                <a:sym typeface="Cairo"/>
              </a:defRPr>
            </a:lvl1pPr>
            <a:lvl2pPr marR="0" lvl="1" algn="ctr" rtl="0">
              <a:lnSpc>
                <a:spcPct val="100000"/>
              </a:lnSpc>
              <a:spcBef>
                <a:spcPts val="0"/>
              </a:spcBef>
              <a:spcAft>
                <a:spcPts val="0"/>
              </a:spcAft>
              <a:buClr>
                <a:srgbClr val="FF00A3"/>
              </a:buClr>
              <a:buSzPts val="2400"/>
              <a:buFont typeface="Arial"/>
              <a:buNone/>
              <a:defRPr sz="2400" b="0" i="0" u="none" strike="noStrike" cap="none">
                <a:solidFill>
                  <a:srgbClr val="FF00A3"/>
                </a:solidFill>
                <a:latin typeface="Arial"/>
                <a:ea typeface="Arial"/>
                <a:cs typeface="Arial"/>
                <a:sym typeface="Arial"/>
              </a:defRPr>
            </a:lvl2pPr>
            <a:lvl3pPr marR="0" lvl="2" algn="ctr" rtl="0">
              <a:lnSpc>
                <a:spcPct val="100000"/>
              </a:lnSpc>
              <a:spcBef>
                <a:spcPts val="0"/>
              </a:spcBef>
              <a:spcAft>
                <a:spcPts val="0"/>
              </a:spcAft>
              <a:buClr>
                <a:srgbClr val="FF00A3"/>
              </a:buClr>
              <a:buSzPts val="2400"/>
              <a:buFont typeface="Arial"/>
              <a:buNone/>
              <a:defRPr sz="2400" b="0" i="0" u="none" strike="noStrike" cap="none">
                <a:solidFill>
                  <a:srgbClr val="FF00A3"/>
                </a:solidFill>
                <a:latin typeface="Arial"/>
                <a:ea typeface="Arial"/>
                <a:cs typeface="Arial"/>
                <a:sym typeface="Arial"/>
              </a:defRPr>
            </a:lvl3pPr>
            <a:lvl4pPr marR="0" lvl="3" algn="ctr" rtl="0">
              <a:lnSpc>
                <a:spcPct val="100000"/>
              </a:lnSpc>
              <a:spcBef>
                <a:spcPts val="0"/>
              </a:spcBef>
              <a:spcAft>
                <a:spcPts val="0"/>
              </a:spcAft>
              <a:buClr>
                <a:srgbClr val="FF00A3"/>
              </a:buClr>
              <a:buSzPts val="2400"/>
              <a:buFont typeface="Arial"/>
              <a:buNone/>
              <a:defRPr sz="2400" b="0" i="0" u="none" strike="noStrike" cap="none">
                <a:solidFill>
                  <a:srgbClr val="FF00A3"/>
                </a:solidFill>
                <a:latin typeface="Arial"/>
                <a:ea typeface="Arial"/>
                <a:cs typeface="Arial"/>
                <a:sym typeface="Arial"/>
              </a:defRPr>
            </a:lvl4pPr>
            <a:lvl5pPr marR="0" lvl="4" algn="ctr" rtl="0">
              <a:lnSpc>
                <a:spcPct val="100000"/>
              </a:lnSpc>
              <a:spcBef>
                <a:spcPts val="0"/>
              </a:spcBef>
              <a:spcAft>
                <a:spcPts val="0"/>
              </a:spcAft>
              <a:buClr>
                <a:srgbClr val="FF00A3"/>
              </a:buClr>
              <a:buSzPts val="2400"/>
              <a:buFont typeface="Arial"/>
              <a:buNone/>
              <a:defRPr sz="2400" b="0" i="0" u="none" strike="noStrike" cap="none">
                <a:solidFill>
                  <a:srgbClr val="FF00A3"/>
                </a:solidFill>
                <a:latin typeface="Arial"/>
                <a:ea typeface="Arial"/>
                <a:cs typeface="Arial"/>
                <a:sym typeface="Arial"/>
              </a:defRPr>
            </a:lvl5pPr>
            <a:lvl6pPr marR="0" lvl="5" algn="ctr" rtl="0">
              <a:lnSpc>
                <a:spcPct val="100000"/>
              </a:lnSpc>
              <a:spcBef>
                <a:spcPts val="0"/>
              </a:spcBef>
              <a:spcAft>
                <a:spcPts val="0"/>
              </a:spcAft>
              <a:buClr>
                <a:srgbClr val="FF00A3"/>
              </a:buClr>
              <a:buSzPts val="2400"/>
              <a:buFont typeface="Arial"/>
              <a:buNone/>
              <a:defRPr sz="2400" b="0" i="0" u="none" strike="noStrike" cap="none">
                <a:solidFill>
                  <a:srgbClr val="FF00A3"/>
                </a:solidFill>
                <a:latin typeface="Arial"/>
                <a:ea typeface="Arial"/>
                <a:cs typeface="Arial"/>
                <a:sym typeface="Arial"/>
              </a:defRPr>
            </a:lvl6pPr>
            <a:lvl7pPr marR="0" lvl="6" algn="ctr" rtl="0">
              <a:lnSpc>
                <a:spcPct val="100000"/>
              </a:lnSpc>
              <a:spcBef>
                <a:spcPts val="0"/>
              </a:spcBef>
              <a:spcAft>
                <a:spcPts val="0"/>
              </a:spcAft>
              <a:buClr>
                <a:srgbClr val="FF00A3"/>
              </a:buClr>
              <a:buSzPts val="2400"/>
              <a:buFont typeface="Arial"/>
              <a:buNone/>
              <a:defRPr sz="2400" b="0" i="0" u="none" strike="noStrike" cap="none">
                <a:solidFill>
                  <a:srgbClr val="FF00A3"/>
                </a:solidFill>
                <a:latin typeface="Arial"/>
                <a:ea typeface="Arial"/>
                <a:cs typeface="Arial"/>
                <a:sym typeface="Arial"/>
              </a:defRPr>
            </a:lvl7pPr>
            <a:lvl8pPr marR="0" lvl="7" algn="ctr" rtl="0">
              <a:lnSpc>
                <a:spcPct val="100000"/>
              </a:lnSpc>
              <a:spcBef>
                <a:spcPts val="0"/>
              </a:spcBef>
              <a:spcAft>
                <a:spcPts val="0"/>
              </a:spcAft>
              <a:buClr>
                <a:srgbClr val="FF00A3"/>
              </a:buClr>
              <a:buSzPts val="2400"/>
              <a:buFont typeface="Arial"/>
              <a:buNone/>
              <a:defRPr sz="2400" b="0" i="0" u="none" strike="noStrike" cap="none">
                <a:solidFill>
                  <a:srgbClr val="FF00A3"/>
                </a:solidFill>
                <a:latin typeface="Arial"/>
                <a:ea typeface="Arial"/>
                <a:cs typeface="Arial"/>
                <a:sym typeface="Arial"/>
              </a:defRPr>
            </a:lvl8pPr>
            <a:lvl9pPr marR="0" lvl="8" algn="ctr" rtl="0">
              <a:lnSpc>
                <a:spcPct val="100000"/>
              </a:lnSpc>
              <a:spcBef>
                <a:spcPts val="0"/>
              </a:spcBef>
              <a:spcAft>
                <a:spcPts val="0"/>
              </a:spcAft>
              <a:buClr>
                <a:srgbClr val="FF00A3"/>
              </a:buClr>
              <a:buSzPts val="2400"/>
              <a:buFont typeface="Arial"/>
              <a:buNone/>
              <a:defRPr sz="2400" b="0" i="0" u="none" strike="noStrike" cap="none">
                <a:solidFill>
                  <a:srgbClr val="FF00A3"/>
                </a:solidFill>
                <a:latin typeface="Arial"/>
                <a:ea typeface="Arial"/>
                <a:cs typeface="Arial"/>
                <a:sym typeface="Arial"/>
              </a:defRPr>
            </a:lvl9pPr>
          </a:lstStyle>
          <a:p>
            <a:r>
              <a:rPr lang="en" dirty="0">
                <a:solidFill>
                  <a:schemeClr val="bg1"/>
                </a:solidFill>
              </a:rPr>
              <a:t>03</a:t>
            </a:r>
          </a:p>
        </p:txBody>
      </p:sp>
      <p:sp>
        <p:nvSpPr>
          <p:cNvPr id="35" name="Google Shape;2673;p71">
            <a:extLst>
              <a:ext uri="{FF2B5EF4-FFF2-40B4-BE49-F238E27FC236}">
                <a16:creationId xmlns:a16="http://schemas.microsoft.com/office/drawing/2014/main" id="{4C8714FF-61BC-843C-03AA-2B5265589246}"/>
              </a:ext>
            </a:extLst>
          </p:cNvPr>
          <p:cNvSpPr txBox="1">
            <a:spLocks/>
          </p:cNvSpPr>
          <p:nvPr/>
        </p:nvSpPr>
        <p:spPr>
          <a:xfrm>
            <a:off x="7115507" y="3200850"/>
            <a:ext cx="2382600" cy="378600"/>
          </a:xfrm>
          <a:prstGeom prst="rect">
            <a:avLst/>
          </a:prstGeom>
        </p:spPr>
        <p:txBody>
          <a:bodyPr spcFirstLastPara="1" wrap="square" lIns="91425" tIns="0" rIns="91425" bIns="0" anchor="t" anchorCtr="0">
            <a:noAutofit/>
          </a:bodyPr>
          <a:lstStyle>
            <a:lvl1pPr algn="l" rtl="0" eaLnBrk="1" fontAlgn="base" hangingPunct="1">
              <a:spcBef>
                <a:spcPct val="0"/>
              </a:spcBef>
              <a:spcAft>
                <a:spcPct val="0"/>
              </a:spcAft>
              <a:defRPr sz="2800">
                <a:solidFill>
                  <a:srgbClr val="5F5F5F"/>
                </a:solidFill>
                <a:latin typeface="+mj-lt"/>
                <a:ea typeface="+mj-ea"/>
                <a:cs typeface="+mj-cs"/>
              </a:defRPr>
            </a:lvl1pPr>
            <a:lvl2pPr algn="l" rtl="0" eaLnBrk="1" fontAlgn="base" hangingPunct="1">
              <a:spcBef>
                <a:spcPct val="0"/>
              </a:spcBef>
              <a:spcAft>
                <a:spcPct val="0"/>
              </a:spcAft>
              <a:defRPr sz="3733">
                <a:solidFill>
                  <a:srgbClr val="5F5F5F"/>
                </a:solidFill>
                <a:latin typeface="Arial" charset="0"/>
                <a:ea typeface="ＭＳ Ｐゴシック" pitchFamily="-112" charset="-128"/>
              </a:defRPr>
            </a:lvl2pPr>
            <a:lvl3pPr algn="l" rtl="0" eaLnBrk="1" fontAlgn="base" hangingPunct="1">
              <a:spcBef>
                <a:spcPct val="0"/>
              </a:spcBef>
              <a:spcAft>
                <a:spcPct val="0"/>
              </a:spcAft>
              <a:defRPr sz="3733">
                <a:solidFill>
                  <a:srgbClr val="5F5F5F"/>
                </a:solidFill>
                <a:latin typeface="Arial" charset="0"/>
                <a:ea typeface="ＭＳ Ｐゴシック" pitchFamily="-112" charset="-128"/>
              </a:defRPr>
            </a:lvl3pPr>
            <a:lvl4pPr algn="l" rtl="0" eaLnBrk="1" fontAlgn="base" hangingPunct="1">
              <a:spcBef>
                <a:spcPct val="0"/>
              </a:spcBef>
              <a:spcAft>
                <a:spcPct val="0"/>
              </a:spcAft>
              <a:defRPr sz="3733">
                <a:solidFill>
                  <a:srgbClr val="5F5F5F"/>
                </a:solidFill>
                <a:latin typeface="Arial" charset="0"/>
                <a:ea typeface="ＭＳ Ｐゴシック" pitchFamily="-112" charset="-128"/>
              </a:defRPr>
            </a:lvl4pPr>
            <a:lvl5pPr algn="l" rtl="0" eaLnBrk="1" fontAlgn="base" hangingPunct="1">
              <a:spcBef>
                <a:spcPct val="0"/>
              </a:spcBef>
              <a:spcAft>
                <a:spcPct val="0"/>
              </a:spcAft>
              <a:defRPr sz="3733">
                <a:solidFill>
                  <a:srgbClr val="5F5F5F"/>
                </a:solidFill>
                <a:latin typeface="Arial" charset="0"/>
                <a:ea typeface="ＭＳ Ｐゴシック" pitchFamily="-112" charset="-128"/>
              </a:defRPr>
            </a:lvl5pPr>
            <a:lvl6pPr marL="609585" algn="l" rtl="0" eaLnBrk="1" fontAlgn="base" hangingPunct="1">
              <a:spcBef>
                <a:spcPct val="0"/>
              </a:spcBef>
              <a:spcAft>
                <a:spcPct val="0"/>
              </a:spcAft>
              <a:defRPr sz="3733">
                <a:solidFill>
                  <a:srgbClr val="5F5F5F"/>
                </a:solidFill>
                <a:latin typeface="Arial" charset="0"/>
                <a:ea typeface="ＭＳ Ｐゴシック" pitchFamily="-112" charset="-128"/>
              </a:defRPr>
            </a:lvl6pPr>
            <a:lvl7pPr marL="1219170" algn="l" rtl="0" eaLnBrk="1" fontAlgn="base" hangingPunct="1">
              <a:spcBef>
                <a:spcPct val="0"/>
              </a:spcBef>
              <a:spcAft>
                <a:spcPct val="0"/>
              </a:spcAft>
              <a:defRPr sz="3733">
                <a:solidFill>
                  <a:srgbClr val="5F5F5F"/>
                </a:solidFill>
                <a:latin typeface="Arial" charset="0"/>
                <a:ea typeface="ＭＳ Ｐゴシック" pitchFamily="-112" charset="-128"/>
              </a:defRPr>
            </a:lvl7pPr>
            <a:lvl8pPr marL="1828754" algn="l" rtl="0" eaLnBrk="1" fontAlgn="base" hangingPunct="1">
              <a:spcBef>
                <a:spcPct val="0"/>
              </a:spcBef>
              <a:spcAft>
                <a:spcPct val="0"/>
              </a:spcAft>
              <a:defRPr sz="3733">
                <a:solidFill>
                  <a:srgbClr val="5F5F5F"/>
                </a:solidFill>
                <a:latin typeface="Arial" charset="0"/>
                <a:ea typeface="ＭＳ Ｐゴシック" pitchFamily="-112" charset="-128"/>
              </a:defRPr>
            </a:lvl8pPr>
            <a:lvl9pPr marL="2438339" algn="l" rtl="0" eaLnBrk="1" fontAlgn="base" hangingPunct="1">
              <a:spcBef>
                <a:spcPct val="0"/>
              </a:spcBef>
              <a:spcAft>
                <a:spcPct val="0"/>
              </a:spcAft>
              <a:defRPr sz="3733">
                <a:solidFill>
                  <a:srgbClr val="5F5F5F"/>
                </a:solidFill>
                <a:latin typeface="Arial" charset="0"/>
                <a:ea typeface="ＭＳ Ｐゴシック" pitchFamily="-112" charset="-128"/>
              </a:defRPr>
            </a:lvl9pPr>
          </a:lstStyle>
          <a:p>
            <a:pPr>
              <a:spcBef>
                <a:spcPts val="0"/>
              </a:spcBef>
              <a:spcAft>
                <a:spcPts val="0"/>
              </a:spcAft>
            </a:pPr>
            <a:r>
              <a:rPr lang="en-NZ" b="1" kern="0" dirty="0">
                <a:solidFill>
                  <a:srgbClr val="002060"/>
                </a:solidFill>
              </a:rPr>
              <a:t>Future Work</a:t>
            </a:r>
          </a:p>
        </p:txBody>
      </p:sp>
    </p:spTree>
    <p:extLst>
      <p:ext uri="{BB962C8B-B14F-4D97-AF65-F5344CB8AC3E}">
        <p14:creationId xmlns:p14="http://schemas.microsoft.com/office/powerpoint/2010/main" val="38347797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720000" y="1070700"/>
            <a:ext cx="3540623" cy="5265344"/>
          </a:xfrm>
        </p:spPr>
        <p:txBody>
          <a:bodyPr/>
          <a:lstStyle/>
          <a:p>
            <a:pPr marL="0" indent="0">
              <a:buNone/>
            </a:pPr>
            <a:r>
              <a:rPr lang="en-US" sz="2400" dirty="0"/>
              <a:t>What is Genome? </a:t>
            </a:r>
          </a:p>
          <a:p>
            <a:r>
              <a:rPr lang="en-US" b="0" dirty="0">
                <a:effectLst/>
              </a:rPr>
              <a:t>A genome is an organism’s complete set of genetic instructions. </a:t>
            </a:r>
            <a:endParaRPr lang="en-US" dirty="0"/>
          </a:p>
        </p:txBody>
      </p:sp>
      <p:sp>
        <p:nvSpPr>
          <p:cNvPr id="2" name="Title 1"/>
          <p:cNvSpPr>
            <a:spLocks noGrp="1"/>
          </p:cNvSpPr>
          <p:nvPr>
            <p:ph type="title"/>
          </p:nvPr>
        </p:nvSpPr>
        <p:spPr/>
        <p:txBody>
          <a:bodyPr/>
          <a:lstStyle/>
          <a:p>
            <a:r>
              <a:rPr lang="en-NZ" sz="3600" dirty="0"/>
              <a:t>Background</a:t>
            </a:r>
          </a:p>
        </p:txBody>
      </p:sp>
      <p:grpSp>
        <p:nvGrpSpPr>
          <p:cNvPr id="25" name="Google Shape;2973;p77">
            <a:extLst>
              <a:ext uri="{FF2B5EF4-FFF2-40B4-BE49-F238E27FC236}">
                <a16:creationId xmlns:a16="http://schemas.microsoft.com/office/drawing/2014/main" id="{D7C8E671-6A2B-702A-D774-7B586A67BF7E}"/>
              </a:ext>
            </a:extLst>
          </p:cNvPr>
          <p:cNvGrpSpPr/>
          <p:nvPr/>
        </p:nvGrpSpPr>
        <p:grpSpPr>
          <a:xfrm rot="5875890">
            <a:off x="8788203" y="4538176"/>
            <a:ext cx="1783961" cy="1890926"/>
            <a:chOff x="3403900" y="3304800"/>
            <a:chExt cx="1556050" cy="1649350"/>
          </a:xfrm>
        </p:grpSpPr>
        <p:sp>
          <p:nvSpPr>
            <p:cNvPr id="26" name="Google Shape;2974;p77">
              <a:extLst>
                <a:ext uri="{FF2B5EF4-FFF2-40B4-BE49-F238E27FC236}">
                  <a16:creationId xmlns:a16="http://schemas.microsoft.com/office/drawing/2014/main" id="{11982E51-72B7-C06C-82A2-17A3BBA3415F}"/>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975;p77">
              <a:extLst>
                <a:ext uri="{FF2B5EF4-FFF2-40B4-BE49-F238E27FC236}">
                  <a16:creationId xmlns:a16="http://schemas.microsoft.com/office/drawing/2014/main" id="{550429FD-8E3E-49BD-4F78-10FEBB75A330}"/>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976;p77">
              <a:extLst>
                <a:ext uri="{FF2B5EF4-FFF2-40B4-BE49-F238E27FC236}">
                  <a16:creationId xmlns:a16="http://schemas.microsoft.com/office/drawing/2014/main" id="{27343B0E-3DCA-2A01-9BC6-8EF7F00EEB6C}"/>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77;p77">
              <a:extLst>
                <a:ext uri="{FF2B5EF4-FFF2-40B4-BE49-F238E27FC236}">
                  <a16:creationId xmlns:a16="http://schemas.microsoft.com/office/drawing/2014/main" id="{311FC93C-B13A-C021-F1D8-E34A8E9A6688}"/>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978;p77">
              <a:extLst>
                <a:ext uri="{FF2B5EF4-FFF2-40B4-BE49-F238E27FC236}">
                  <a16:creationId xmlns:a16="http://schemas.microsoft.com/office/drawing/2014/main" id="{585C7E14-FF82-C62F-9400-3B3A23801864}"/>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79;p77">
              <a:extLst>
                <a:ext uri="{FF2B5EF4-FFF2-40B4-BE49-F238E27FC236}">
                  <a16:creationId xmlns:a16="http://schemas.microsoft.com/office/drawing/2014/main" id="{37753B4B-2C62-DE60-33E0-85D9A51F3D3B}"/>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80;p77">
              <a:extLst>
                <a:ext uri="{FF2B5EF4-FFF2-40B4-BE49-F238E27FC236}">
                  <a16:creationId xmlns:a16="http://schemas.microsoft.com/office/drawing/2014/main" id="{2AFEC6F8-6460-9F3F-9954-0BD3F669CC43}"/>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981;p77">
              <a:extLst>
                <a:ext uri="{FF2B5EF4-FFF2-40B4-BE49-F238E27FC236}">
                  <a16:creationId xmlns:a16="http://schemas.microsoft.com/office/drawing/2014/main" id="{976889F1-F733-1951-5552-2D750992F038}"/>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82;p77">
              <a:extLst>
                <a:ext uri="{FF2B5EF4-FFF2-40B4-BE49-F238E27FC236}">
                  <a16:creationId xmlns:a16="http://schemas.microsoft.com/office/drawing/2014/main" id="{4FD62839-D3D7-0BA2-F310-7846BC6DE650}"/>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83;p77">
              <a:extLst>
                <a:ext uri="{FF2B5EF4-FFF2-40B4-BE49-F238E27FC236}">
                  <a16:creationId xmlns:a16="http://schemas.microsoft.com/office/drawing/2014/main" id="{B4FC7B6F-2B1D-4328-FF3E-38A8EE9E8553}"/>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84;p77">
              <a:extLst>
                <a:ext uri="{FF2B5EF4-FFF2-40B4-BE49-F238E27FC236}">
                  <a16:creationId xmlns:a16="http://schemas.microsoft.com/office/drawing/2014/main" id="{5C5F76E4-E84B-43BE-4B58-2147B8AFB582}"/>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85;p77">
              <a:extLst>
                <a:ext uri="{FF2B5EF4-FFF2-40B4-BE49-F238E27FC236}">
                  <a16:creationId xmlns:a16="http://schemas.microsoft.com/office/drawing/2014/main" id="{4060B3AD-9BDE-A95F-692D-804C9E703811}"/>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986;p77">
              <a:extLst>
                <a:ext uri="{FF2B5EF4-FFF2-40B4-BE49-F238E27FC236}">
                  <a16:creationId xmlns:a16="http://schemas.microsoft.com/office/drawing/2014/main" id="{A2BA5E91-AEF8-54B2-C8C6-C760982F3F97}"/>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987;p77">
              <a:extLst>
                <a:ext uri="{FF2B5EF4-FFF2-40B4-BE49-F238E27FC236}">
                  <a16:creationId xmlns:a16="http://schemas.microsoft.com/office/drawing/2014/main" id="{36711A0D-ED0A-087F-4157-5065EC0D7FDB}"/>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988;p77">
              <a:extLst>
                <a:ext uri="{FF2B5EF4-FFF2-40B4-BE49-F238E27FC236}">
                  <a16:creationId xmlns:a16="http://schemas.microsoft.com/office/drawing/2014/main" id="{C3763A38-EEEE-F729-CD5C-59CDAAEDF3A8}"/>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989;p77">
              <a:extLst>
                <a:ext uri="{FF2B5EF4-FFF2-40B4-BE49-F238E27FC236}">
                  <a16:creationId xmlns:a16="http://schemas.microsoft.com/office/drawing/2014/main" id="{C3F008F1-3A5A-4D9C-31FD-B85153360843}"/>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990;p77">
              <a:extLst>
                <a:ext uri="{FF2B5EF4-FFF2-40B4-BE49-F238E27FC236}">
                  <a16:creationId xmlns:a16="http://schemas.microsoft.com/office/drawing/2014/main" id="{ED5AF6E8-1D84-6F7B-E977-FDB39844372B}"/>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991;p77">
              <a:extLst>
                <a:ext uri="{FF2B5EF4-FFF2-40B4-BE49-F238E27FC236}">
                  <a16:creationId xmlns:a16="http://schemas.microsoft.com/office/drawing/2014/main" id="{9A29C29B-8388-C9FC-1A0E-A6C75DA4BE8B}"/>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992;p77">
              <a:extLst>
                <a:ext uri="{FF2B5EF4-FFF2-40B4-BE49-F238E27FC236}">
                  <a16:creationId xmlns:a16="http://schemas.microsoft.com/office/drawing/2014/main" id="{7BCB8C18-7B4E-430D-3472-EEA4F04251BA}"/>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 name="Picture 11">
            <a:extLst>
              <a:ext uri="{FF2B5EF4-FFF2-40B4-BE49-F238E27FC236}">
                <a16:creationId xmlns:a16="http://schemas.microsoft.com/office/drawing/2014/main" id="{B33117C1-4BA1-9675-3C0F-CF4083180CEF}"/>
              </a:ext>
            </a:extLst>
          </p:cNvPr>
          <p:cNvPicPr>
            <a:picLocks noChangeAspect="1"/>
          </p:cNvPicPr>
          <p:nvPr/>
        </p:nvPicPr>
        <p:blipFill>
          <a:blip r:embed="rId3"/>
          <a:stretch>
            <a:fillRect/>
          </a:stretch>
        </p:blipFill>
        <p:spPr>
          <a:xfrm>
            <a:off x="958427" y="3179946"/>
            <a:ext cx="3178442" cy="3156098"/>
          </a:xfrm>
          <a:prstGeom prst="rect">
            <a:avLst/>
          </a:prstGeom>
        </p:spPr>
      </p:pic>
      <p:pic>
        <p:nvPicPr>
          <p:cNvPr id="19" name="Picture 18">
            <a:extLst>
              <a:ext uri="{FF2B5EF4-FFF2-40B4-BE49-F238E27FC236}">
                <a16:creationId xmlns:a16="http://schemas.microsoft.com/office/drawing/2014/main" id="{6462306E-6A54-1C5C-8EA6-91733F453271}"/>
              </a:ext>
            </a:extLst>
          </p:cNvPr>
          <p:cNvPicPr>
            <a:picLocks noChangeAspect="1"/>
          </p:cNvPicPr>
          <p:nvPr/>
        </p:nvPicPr>
        <p:blipFill>
          <a:blip r:embed="rId4"/>
          <a:stretch>
            <a:fillRect/>
          </a:stretch>
        </p:blipFill>
        <p:spPr>
          <a:xfrm>
            <a:off x="4550732" y="1124744"/>
            <a:ext cx="7575265" cy="5733255"/>
          </a:xfrm>
          <a:prstGeom prst="rect">
            <a:avLst/>
          </a:prstGeom>
        </p:spPr>
      </p:pic>
      <p:sp>
        <p:nvSpPr>
          <p:cNvPr id="20" name="Oval 19">
            <a:extLst>
              <a:ext uri="{FF2B5EF4-FFF2-40B4-BE49-F238E27FC236}">
                <a16:creationId xmlns:a16="http://schemas.microsoft.com/office/drawing/2014/main" id="{0A21BAB7-806F-CEFD-2C97-72AA3C71A9C5}"/>
              </a:ext>
            </a:extLst>
          </p:cNvPr>
          <p:cNvSpPr/>
          <p:nvPr/>
        </p:nvSpPr>
        <p:spPr bwMode="auto">
          <a:xfrm>
            <a:off x="6229505" y="946532"/>
            <a:ext cx="4835047" cy="2455103"/>
          </a:xfrm>
          <a:prstGeom prst="ellipse">
            <a:avLst/>
          </a:prstGeom>
          <a:noFill/>
          <a:ln w="571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a:ln>
                <a:noFill/>
              </a:ln>
              <a:solidFill>
                <a:schemeClr val="tx1"/>
              </a:solidFill>
              <a:effectLst/>
              <a:latin typeface="Arial" charset="0"/>
              <a:ea typeface="ＭＳ Ｐゴシック" pitchFamily="-112" charset="-128"/>
            </a:endParaRPr>
          </a:p>
        </p:txBody>
      </p:sp>
    </p:spTree>
    <p:extLst>
      <p:ext uri="{BB962C8B-B14F-4D97-AF65-F5344CB8AC3E}">
        <p14:creationId xmlns:p14="http://schemas.microsoft.com/office/powerpoint/2010/main" val="405791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80">
                                          <p:stCondLst>
                                            <p:cond delay="0"/>
                                          </p:stCondLst>
                                        </p:cTn>
                                        <p:tgtEl>
                                          <p:spTgt spid="12"/>
                                        </p:tgtEl>
                                      </p:cBhvr>
                                    </p:animEffect>
                                    <p:anim calcmode="lin" valueType="num">
                                      <p:cBhvr>
                                        <p:cTn id="8"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13" dur="26">
                                          <p:stCondLst>
                                            <p:cond delay="650"/>
                                          </p:stCondLst>
                                        </p:cTn>
                                        <p:tgtEl>
                                          <p:spTgt spid="12"/>
                                        </p:tgtEl>
                                      </p:cBhvr>
                                      <p:to x="100000" y="60000"/>
                                    </p:animScale>
                                    <p:animScale>
                                      <p:cBhvr>
                                        <p:cTn id="14" dur="166" decel="50000">
                                          <p:stCondLst>
                                            <p:cond delay="676"/>
                                          </p:stCondLst>
                                        </p:cTn>
                                        <p:tgtEl>
                                          <p:spTgt spid="12"/>
                                        </p:tgtEl>
                                      </p:cBhvr>
                                      <p:to x="100000" y="100000"/>
                                    </p:animScale>
                                    <p:animScale>
                                      <p:cBhvr>
                                        <p:cTn id="15" dur="26">
                                          <p:stCondLst>
                                            <p:cond delay="1312"/>
                                          </p:stCondLst>
                                        </p:cTn>
                                        <p:tgtEl>
                                          <p:spTgt spid="12"/>
                                        </p:tgtEl>
                                      </p:cBhvr>
                                      <p:to x="100000" y="80000"/>
                                    </p:animScale>
                                    <p:animScale>
                                      <p:cBhvr>
                                        <p:cTn id="16" dur="166" decel="50000">
                                          <p:stCondLst>
                                            <p:cond delay="1338"/>
                                          </p:stCondLst>
                                        </p:cTn>
                                        <p:tgtEl>
                                          <p:spTgt spid="12"/>
                                        </p:tgtEl>
                                      </p:cBhvr>
                                      <p:to x="100000" y="100000"/>
                                    </p:animScale>
                                    <p:animScale>
                                      <p:cBhvr>
                                        <p:cTn id="17" dur="26">
                                          <p:stCondLst>
                                            <p:cond delay="1642"/>
                                          </p:stCondLst>
                                        </p:cTn>
                                        <p:tgtEl>
                                          <p:spTgt spid="12"/>
                                        </p:tgtEl>
                                      </p:cBhvr>
                                      <p:to x="100000" y="90000"/>
                                    </p:animScale>
                                    <p:animScale>
                                      <p:cBhvr>
                                        <p:cTn id="18" dur="166" decel="50000">
                                          <p:stCondLst>
                                            <p:cond delay="1668"/>
                                          </p:stCondLst>
                                        </p:cTn>
                                        <p:tgtEl>
                                          <p:spTgt spid="12"/>
                                        </p:tgtEl>
                                      </p:cBhvr>
                                      <p:to x="100000" y="100000"/>
                                    </p:animScale>
                                    <p:animScale>
                                      <p:cBhvr>
                                        <p:cTn id="19" dur="26">
                                          <p:stCondLst>
                                            <p:cond delay="1808"/>
                                          </p:stCondLst>
                                        </p:cTn>
                                        <p:tgtEl>
                                          <p:spTgt spid="12"/>
                                        </p:tgtEl>
                                      </p:cBhvr>
                                      <p:to x="100000" y="95000"/>
                                    </p:animScale>
                                    <p:animScale>
                                      <p:cBhvr>
                                        <p:cTn id="20" dur="166" decel="50000">
                                          <p:stCondLst>
                                            <p:cond delay="1834"/>
                                          </p:stCondLst>
                                        </p:cTn>
                                        <p:tgtEl>
                                          <p:spTgt spid="1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fill="hold"/>
                                        <p:tgtEl>
                                          <p:spTgt spid="20"/>
                                        </p:tgtEl>
                                        <p:attrNameLst>
                                          <p:attrName>ppt_x</p:attrName>
                                        </p:attrNameLst>
                                      </p:cBhvr>
                                      <p:tavLst>
                                        <p:tav tm="0">
                                          <p:val>
                                            <p:strVal val="#ppt_x"/>
                                          </p:val>
                                        </p:tav>
                                        <p:tav tm="100000">
                                          <p:val>
                                            <p:strVal val="#ppt_x"/>
                                          </p:val>
                                        </p:tav>
                                      </p:tavLst>
                                    </p:anim>
                                    <p:anim calcmode="lin" valueType="num">
                                      <p:cBhvr additive="base">
                                        <p:cTn id="3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D75062E-8C3C-259E-4695-2B5BB7B5F368}"/>
              </a:ext>
            </a:extLst>
          </p:cNvPr>
          <p:cNvPicPr>
            <a:picLocks noChangeAspect="1"/>
          </p:cNvPicPr>
          <p:nvPr/>
        </p:nvPicPr>
        <p:blipFill>
          <a:blip r:embed="rId3"/>
          <a:stretch>
            <a:fillRect/>
          </a:stretch>
        </p:blipFill>
        <p:spPr>
          <a:xfrm>
            <a:off x="4080919" y="1117051"/>
            <a:ext cx="8073644" cy="5740948"/>
          </a:xfrm>
          <a:prstGeom prst="rect">
            <a:avLst/>
          </a:prstGeom>
        </p:spPr>
      </p:pic>
      <p:sp>
        <p:nvSpPr>
          <p:cNvPr id="5" name="Content Placeholder 4"/>
          <p:cNvSpPr>
            <a:spLocks noGrp="1"/>
          </p:cNvSpPr>
          <p:nvPr>
            <p:ph idx="1"/>
          </p:nvPr>
        </p:nvSpPr>
        <p:spPr>
          <a:xfrm>
            <a:off x="720000" y="1070700"/>
            <a:ext cx="3360919" cy="5265344"/>
          </a:xfrm>
        </p:spPr>
        <p:txBody>
          <a:bodyPr/>
          <a:lstStyle/>
          <a:p>
            <a:pPr marL="0" indent="0">
              <a:buNone/>
            </a:pPr>
            <a:r>
              <a:rPr lang="en-US" sz="2400" dirty="0"/>
              <a:t>How does chromosome look like? </a:t>
            </a:r>
          </a:p>
          <a:p>
            <a:pPr marL="0" indent="0">
              <a:buNone/>
            </a:pPr>
            <a:r>
              <a:rPr lang="en-US" sz="2400" dirty="0"/>
              <a:t>How do we store chromosome on computer?</a:t>
            </a:r>
          </a:p>
        </p:txBody>
      </p:sp>
      <p:sp>
        <p:nvSpPr>
          <p:cNvPr id="2" name="Title 1"/>
          <p:cNvSpPr>
            <a:spLocks noGrp="1"/>
          </p:cNvSpPr>
          <p:nvPr>
            <p:ph type="title"/>
          </p:nvPr>
        </p:nvSpPr>
        <p:spPr/>
        <p:txBody>
          <a:bodyPr/>
          <a:lstStyle/>
          <a:p>
            <a:r>
              <a:rPr lang="en-NZ" sz="3600" dirty="0"/>
              <a:t>Background</a:t>
            </a:r>
          </a:p>
        </p:txBody>
      </p:sp>
      <p:sp>
        <p:nvSpPr>
          <p:cNvPr id="3" name="Rectangle 2">
            <a:extLst>
              <a:ext uri="{FF2B5EF4-FFF2-40B4-BE49-F238E27FC236}">
                <a16:creationId xmlns:a16="http://schemas.microsoft.com/office/drawing/2014/main" id="{2DA99349-58B0-5118-184E-5A25F1EFB2E2}"/>
              </a:ext>
            </a:extLst>
          </p:cNvPr>
          <p:cNvSpPr/>
          <p:nvPr/>
        </p:nvSpPr>
        <p:spPr bwMode="auto">
          <a:xfrm>
            <a:off x="9791337" y="1913021"/>
            <a:ext cx="1398031" cy="1600200"/>
          </a:xfrm>
          <a:prstGeom prst="rect">
            <a:avLst/>
          </a:prstGeom>
          <a:noFill/>
          <a:ln w="571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a:ln>
                <a:noFill/>
              </a:ln>
              <a:solidFill>
                <a:schemeClr val="tx1"/>
              </a:solidFill>
              <a:effectLst/>
              <a:latin typeface="Arial" charset="0"/>
              <a:ea typeface="ＭＳ Ｐゴシック" pitchFamily="-112" charset="-128"/>
            </a:endParaRPr>
          </a:p>
        </p:txBody>
      </p:sp>
      <p:pic>
        <p:nvPicPr>
          <p:cNvPr id="6" name="Picture 5">
            <a:extLst>
              <a:ext uri="{FF2B5EF4-FFF2-40B4-BE49-F238E27FC236}">
                <a16:creationId xmlns:a16="http://schemas.microsoft.com/office/drawing/2014/main" id="{F9B7BFD4-C101-BCC7-74CF-02DA32844F11}"/>
              </a:ext>
            </a:extLst>
          </p:cNvPr>
          <p:cNvPicPr>
            <a:picLocks noChangeAspect="1"/>
          </p:cNvPicPr>
          <p:nvPr/>
        </p:nvPicPr>
        <p:blipFill>
          <a:blip r:embed="rId4"/>
          <a:stretch>
            <a:fillRect/>
          </a:stretch>
        </p:blipFill>
        <p:spPr>
          <a:xfrm>
            <a:off x="552757" y="3849111"/>
            <a:ext cx="10139596" cy="2398303"/>
          </a:xfrm>
          <a:prstGeom prst="rect">
            <a:avLst/>
          </a:prstGeom>
        </p:spPr>
      </p:pic>
    </p:spTree>
    <p:extLst>
      <p:ext uri="{BB962C8B-B14F-4D97-AF65-F5344CB8AC3E}">
        <p14:creationId xmlns:p14="http://schemas.microsoft.com/office/powerpoint/2010/main" val="2779933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Content Placeholder 4"/>
          <p:cNvSpPr>
            <a:spLocks noGrp="1"/>
          </p:cNvSpPr>
          <p:nvPr>
            <p:ph idx="1"/>
          </p:nvPr>
        </p:nvSpPr>
        <p:spPr>
          <a:xfrm>
            <a:off x="720000" y="1070700"/>
            <a:ext cx="4157900" cy="5265344"/>
          </a:xfrm>
        </p:spPr>
        <p:txBody>
          <a:bodyPr/>
          <a:lstStyle/>
          <a:p>
            <a:pPr marL="0" indent="0">
              <a:buNone/>
            </a:pPr>
            <a:r>
              <a:rPr lang="en-US" sz="2400" dirty="0"/>
              <a:t>Why need genome assembly? </a:t>
            </a:r>
          </a:p>
          <a:p>
            <a:r>
              <a:rPr lang="en-NZ" sz="1800" dirty="0">
                <a:ea typeface="SimSun" panose="02010600030101010101" pitchFamily="2" charset="-122"/>
                <a:cs typeface="Times New Roman" panose="02020603050405020304" pitchFamily="18" charset="0"/>
              </a:rPr>
              <a:t>Complete reference genome is </a:t>
            </a:r>
            <a:r>
              <a:rPr lang="en-NZ" sz="1800" b="1" dirty="0">
                <a:ea typeface="SimSun" panose="02010600030101010101" pitchFamily="2" charset="-122"/>
                <a:cs typeface="Times New Roman" panose="02020603050405020304" pitchFamily="18" charset="0"/>
              </a:rPr>
              <a:t>fundamental </a:t>
            </a:r>
            <a:r>
              <a:rPr lang="en-NZ" sz="1800" dirty="0">
                <a:ea typeface="SimSun" panose="02010600030101010101" pitchFamily="2" charset="-122"/>
                <a:cs typeface="Times New Roman" panose="02020603050405020304" pitchFamily="18" charset="0"/>
              </a:rPr>
              <a:t>for the application of genomics to biology</a:t>
            </a:r>
            <a:endParaRPr lang="en-US" sz="1800" dirty="0"/>
          </a:p>
          <a:p>
            <a:r>
              <a:rPr lang="en-US" sz="1800" dirty="0"/>
              <a:t>Current sequencing machines can only generate small pieces of genome</a:t>
            </a:r>
            <a:endParaRPr lang="en-US" sz="1800" b="1" dirty="0"/>
          </a:p>
          <a:p>
            <a:r>
              <a:rPr lang="en-US" sz="1800" dirty="0">
                <a:solidFill>
                  <a:schemeClr val="dk1"/>
                </a:solidFill>
              </a:rPr>
              <a:t>Genome assembly is the process to put small sequences together into the right order and orientation</a:t>
            </a:r>
          </a:p>
          <a:p>
            <a:r>
              <a:rPr lang="en-US" sz="1800" dirty="0">
                <a:solidFill>
                  <a:schemeClr val="dk1"/>
                </a:solidFill>
              </a:rPr>
              <a:t>Building a high-quality genome is a complicated process including extensive time and human efforts​</a:t>
            </a:r>
          </a:p>
          <a:p>
            <a:endParaRPr lang="en-US" dirty="0">
              <a:solidFill>
                <a:schemeClr val="dk1"/>
              </a:solidFill>
            </a:endParaRPr>
          </a:p>
          <a:p>
            <a:endParaRPr lang="en-NZ" dirty="0">
              <a:ea typeface="SimSun" panose="02010600030101010101" pitchFamily="2" charset="-122"/>
              <a:cs typeface="Times New Roman" panose="02020603050405020304" pitchFamily="18" charset="0"/>
            </a:endParaRPr>
          </a:p>
          <a:p>
            <a:pPr marL="0" indent="0">
              <a:buNone/>
            </a:pPr>
            <a:endParaRPr lang="en-US" b="1" dirty="0"/>
          </a:p>
          <a:p>
            <a:endParaRPr lang="en-US" sz="2400" b="1" dirty="0"/>
          </a:p>
        </p:txBody>
      </p:sp>
      <p:sp>
        <p:nvSpPr>
          <p:cNvPr id="2" name="Title 1"/>
          <p:cNvSpPr>
            <a:spLocks noGrp="1"/>
          </p:cNvSpPr>
          <p:nvPr>
            <p:ph type="title"/>
          </p:nvPr>
        </p:nvSpPr>
        <p:spPr/>
        <p:txBody>
          <a:bodyPr/>
          <a:lstStyle/>
          <a:p>
            <a:r>
              <a:rPr lang="en-NZ" sz="3600" dirty="0"/>
              <a:t>Background</a:t>
            </a:r>
          </a:p>
        </p:txBody>
      </p:sp>
      <p:pic>
        <p:nvPicPr>
          <p:cNvPr id="6" name="Picture 5" descr="Timeline&#10;&#10;Description automatically generated">
            <a:extLst>
              <a:ext uri="{FF2B5EF4-FFF2-40B4-BE49-F238E27FC236}">
                <a16:creationId xmlns:a16="http://schemas.microsoft.com/office/drawing/2014/main" id="{D2508458-2D71-1B27-6689-0B24B12858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8572" y="1657043"/>
            <a:ext cx="7284131" cy="2305585"/>
          </a:xfrm>
          <a:prstGeom prst="rect">
            <a:avLst/>
          </a:prstGeom>
        </p:spPr>
      </p:pic>
      <p:pic>
        <p:nvPicPr>
          <p:cNvPr id="28" name="Picture 27" descr="Timeline&#10;&#10;Description automatically generated">
            <a:extLst>
              <a:ext uri="{FF2B5EF4-FFF2-40B4-BE49-F238E27FC236}">
                <a16:creationId xmlns:a16="http://schemas.microsoft.com/office/drawing/2014/main" id="{14E2738F-0490-CFE6-40C8-9A08C6BA030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98572" y="3962628"/>
            <a:ext cx="7325473" cy="2278197"/>
          </a:xfrm>
          <a:prstGeom prst="rect">
            <a:avLst/>
          </a:prstGeom>
        </p:spPr>
      </p:pic>
      <p:sp>
        <p:nvSpPr>
          <p:cNvPr id="33" name="TextBox 32">
            <a:extLst>
              <a:ext uri="{FF2B5EF4-FFF2-40B4-BE49-F238E27FC236}">
                <a16:creationId xmlns:a16="http://schemas.microsoft.com/office/drawing/2014/main" id="{D6D3419E-5745-71E9-DB8C-8D24DCDBC6FF}"/>
              </a:ext>
            </a:extLst>
          </p:cNvPr>
          <p:cNvSpPr txBox="1"/>
          <p:nvPr/>
        </p:nvSpPr>
        <p:spPr>
          <a:xfrm>
            <a:off x="6928145" y="3553314"/>
            <a:ext cx="1656646" cy="523220"/>
          </a:xfrm>
          <a:prstGeom prst="rect">
            <a:avLst/>
          </a:prstGeom>
          <a:noFill/>
        </p:spPr>
        <p:txBody>
          <a:bodyPr wrap="square" rtlCol="0">
            <a:spAutoFit/>
          </a:bodyPr>
          <a:lstStyle/>
          <a:p>
            <a:r>
              <a:rPr lang="en-NZ" sz="2800" b="1" dirty="0">
                <a:solidFill>
                  <a:srgbClr val="FF0000"/>
                </a:solidFill>
              </a:rPr>
              <a:t>Contig</a:t>
            </a:r>
          </a:p>
        </p:txBody>
      </p:sp>
      <p:sp>
        <p:nvSpPr>
          <p:cNvPr id="34" name="Oval 33">
            <a:extLst>
              <a:ext uri="{FF2B5EF4-FFF2-40B4-BE49-F238E27FC236}">
                <a16:creationId xmlns:a16="http://schemas.microsoft.com/office/drawing/2014/main" id="{87DF8206-F788-7075-AE11-4325FB5BCA77}"/>
              </a:ext>
            </a:extLst>
          </p:cNvPr>
          <p:cNvSpPr/>
          <p:nvPr/>
        </p:nvSpPr>
        <p:spPr bwMode="auto">
          <a:xfrm>
            <a:off x="9155505" y="3851052"/>
            <a:ext cx="1858718" cy="390986"/>
          </a:xfrm>
          <a:prstGeom prst="ellipse">
            <a:avLst/>
          </a:prstGeom>
          <a:no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a:ln>
                <a:noFill/>
              </a:ln>
              <a:solidFill>
                <a:schemeClr val="tx1"/>
              </a:solidFill>
              <a:effectLst/>
              <a:latin typeface="Arial" charset="0"/>
              <a:ea typeface="ＭＳ Ｐゴシック" pitchFamily="-112" charset="-128"/>
            </a:endParaRPr>
          </a:p>
        </p:txBody>
      </p:sp>
    </p:spTree>
    <p:extLst>
      <p:ext uri="{BB962C8B-B14F-4D97-AF65-F5344CB8AC3E}">
        <p14:creationId xmlns:p14="http://schemas.microsoft.com/office/powerpoint/2010/main" val="309176246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42"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childTnLst>
                                </p:cTn>
                              </p:par>
                              <p:par>
                                <p:cTn id="20" presetID="2" presetClass="entr" presetSubtype="4"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additive="base">
                                        <p:cTn id="22" dur="500" fill="hold"/>
                                        <p:tgtEl>
                                          <p:spTgt spid="28"/>
                                        </p:tgtEl>
                                        <p:attrNameLst>
                                          <p:attrName>ppt_x</p:attrName>
                                        </p:attrNameLst>
                                      </p:cBhvr>
                                      <p:tavLst>
                                        <p:tav tm="0">
                                          <p:val>
                                            <p:strVal val="#ppt_x"/>
                                          </p:val>
                                        </p:tav>
                                        <p:tav tm="100000">
                                          <p:val>
                                            <p:strVal val="#ppt_x"/>
                                          </p:val>
                                        </p:tav>
                                      </p:tavLst>
                                    </p:anim>
                                    <p:anim calcmode="lin" valueType="num">
                                      <p:cBhvr additive="base">
                                        <p:cTn id="23"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33"/>
                                        </p:tgtEl>
                                        <p:attrNameLst>
                                          <p:attrName>style.visibility</p:attrName>
                                        </p:attrNameLst>
                                      </p:cBhvr>
                                      <p:to>
                                        <p:strVal val="visible"/>
                                      </p:to>
                                    </p:set>
                                    <p:anim calcmode="lin" valueType="num">
                                      <p:cBhvr additive="base">
                                        <p:cTn id="28" dur="500" fill="hold"/>
                                        <p:tgtEl>
                                          <p:spTgt spid="33"/>
                                        </p:tgtEl>
                                        <p:attrNameLst>
                                          <p:attrName>ppt_x</p:attrName>
                                        </p:attrNameLst>
                                      </p:cBhvr>
                                      <p:tavLst>
                                        <p:tav tm="0">
                                          <p:val>
                                            <p:strVal val="#ppt_x"/>
                                          </p:val>
                                        </p:tav>
                                        <p:tav tm="100000">
                                          <p:val>
                                            <p:strVal val="#ppt_x"/>
                                          </p:val>
                                        </p:tav>
                                      </p:tavLst>
                                    </p:anim>
                                    <p:anim calcmode="lin" valueType="num">
                                      <p:cBhvr additive="base">
                                        <p:cTn id="29"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5" presetClass="entr" presetSubtype="0" fill="hold" grpId="0" nodeType="click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2000"/>
                                        <p:tgtEl>
                                          <p:spTgt spid="34"/>
                                        </p:tgtEl>
                                      </p:cBhvr>
                                    </p:animEffect>
                                    <p:anim calcmode="lin" valueType="num">
                                      <p:cBhvr>
                                        <p:cTn id="35" dur="2000" fill="hold"/>
                                        <p:tgtEl>
                                          <p:spTgt spid="34"/>
                                        </p:tgtEl>
                                        <p:attrNameLst>
                                          <p:attrName>ppt_w</p:attrName>
                                        </p:attrNameLst>
                                      </p:cBhvr>
                                      <p:tavLst>
                                        <p:tav tm="0" fmla="#ppt_w*sin(2.5*pi*$)">
                                          <p:val>
                                            <p:fltVal val="0"/>
                                          </p:val>
                                        </p:tav>
                                        <p:tav tm="100000">
                                          <p:val>
                                            <p:fltVal val="1"/>
                                          </p:val>
                                        </p:tav>
                                      </p:tavLst>
                                    </p:anim>
                                    <p:anim calcmode="lin" valueType="num">
                                      <p:cBhvr>
                                        <p:cTn id="36" dur="2000" fill="hold"/>
                                        <p:tgtEl>
                                          <p:spTgt spid="34"/>
                                        </p:tgtEl>
                                        <p:attrNameLst>
                                          <p:attrName>ppt_h</p:attrName>
                                        </p:attrNameLst>
                                      </p:cBhvr>
                                      <p:tavLst>
                                        <p:tav tm="0">
                                          <p:val>
                                            <p:strVal val="#ppt_h"/>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695503" y="1004867"/>
            <a:ext cx="10753200" cy="5265344"/>
          </a:xfrm>
        </p:spPr>
        <p:txBody>
          <a:bodyPr/>
          <a:lstStyle/>
          <a:p>
            <a:pPr marL="0" indent="0">
              <a:buNone/>
            </a:pPr>
            <a:r>
              <a:rPr lang="en-US" sz="2400" dirty="0"/>
              <a:t>What is</a:t>
            </a:r>
            <a:r>
              <a:rPr lang="en-US" altLang="zh-CN" sz="2400" dirty="0"/>
              <a:t> Hi-C</a:t>
            </a:r>
            <a:r>
              <a:rPr lang="en-US" sz="2400" dirty="0"/>
              <a:t>?</a:t>
            </a:r>
          </a:p>
          <a:p>
            <a:r>
              <a:rPr lang="en-US" dirty="0"/>
              <a:t>Long-range linked read pairs to bridge long gaps.</a:t>
            </a:r>
          </a:p>
          <a:p>
            <a:r>
              <a:rPr lang="en-US" dirty="0"/>
              <a:t>Regions that are closer on genome are generally closer in spatial structure.</a:t>
            </a:r>
          </a:p>
          <a:p>
            <a:r>
              <a:rPr lang="en-US" dirty="0"/>
              <a:t>Having different tools: </a:t>
            </a:r>
          </a:p>
          <a:p>
            <a:pPr marL="0" indent="0">
              <a:buNone/>
            </a:pPr>
            <a:r>
              <a:rPr lang="en-US" b="1" dirty="0"/>
              <a:t>       Scaffolders</a:t>
            </a:r>
          </a:p>
          <a:p>
            <a:pPr marL="0" indent="0">
              <a:buNone/>
            </a:pPr>
            <a:endParaRPr lang="en-US" dirty="0"/>
          </a:p>
          <a:p>
            <a:pPr marL="0" indent="0">
              <a:buNone/>
            </a:pPr>
            <a:endParaRPr lang="en-US" sz="2400" dirty="0"/>
          </a:p>
          <a:p>
            <a:endParaRPr lang="en-US" b="1" dirty="0"/>
          </a:p>
          <a:p>
            <a:endParaRPr lang="en-US" sz="2400" b="1" dirty="0"/>
          </a:p>
        </p:txBody>
      </p:sp>
      <p:sp>
        <p:nvSpPr>
          <p:cNvPr id="2" name="Title 1"/>
          <p:cNvSpPr>
            <a:spLocks noGrp="1"/>
          </p:cNvSpPr>
          <p:nvPr>
            <p:ph type="title"/>
          </p:nvPr>
        </p:nvSpPr>
        <p:spPr/>
        <p:txBody>
          <a:bodyPr/>
          <a:lstStyle/>
          <a:p>
            <a:r>
              <a:rPr lang="en-NZ" sz="3600" dirty="0"/>
              <a:t>Background</a:t>
            </a:r>
          </a:p>
        </p:txBody>
      </p:sp>
      <p:grpSp>
        <p:nvGrpSpPr>
          <p:cNvPr id="18" name="Google Shape;4157;p95">
            <a:extLst>
              <a:ext uri="{FF2B5EF4-FFF2-40B4-BE49-F238E27FC236}">
                <a16:creationId xmlns:a16="http://schemas.microsoft.com/office/drawing/2014/main" id="{A4BC0F85-F3B3-9538-DDC0-AF8E61FB511A}"/>
              </a:ext>
            </a:extLst>
          </p:cNvPr>
          <p:cNvGrpSpPr/>
          <p:nvPr/>
        </p:nvGrpSpPr>
        <p:grpSpPr>
          <a:xfrm rot="7573225">
            <a:off x="9649209" y="-1153893"/>
            <a:ext cx="1420581" cy="5421449"/>
            <a:chOff x="9065175" y="1446600"/>
            <a:chExt cx="682175" cy="2603425"/>
          </a:xfrm>
        </p:grpSpPr>
        <p:sp>
          <p:nvSpPr>
            <p:cNvPr id="33" name="Google Shape;4158;p95">
              <a:extLst>
                <a:ext uri="{FF2B5EF4-FFF2-40B4-BE49-F238E27FC236}">
                  <a16:creationId xmlns:a16="http://schemas.microsoft.com/office/drawing/2014/main" id="{6072ED1F-41AC-6AF8-C5AA-E9042C2E2373}"/>
                </a:ext>
              </a:extLst>
            </p:cNvPr>
            <p:cNvSpPr/>
            <p:nvPr/>
          </p:nvSpPr>
          <p:spPr>
            <a:xfrm>
              <a:off x="9086850" y="1508200"/>
              <a:ext cx="610475" cy="2541825"/>
            </a:xfrm>
            <a:custGeom>
              <a:avLst/>
              <a:gdLst/>
              <a:ahLst/>
              <a:cxnLst/>
              <a:rect l="l" t="t" r="r" b="b"/>
              <a:pathLst>
                <a:path w="24419" h="101673" extrusionOk="0">
                  <a:moveTo>
                    <a:pt x="3036" y="0"/>
                  </a:moveTo>
                  <a:cubicBezTo>
                    <a:pt x="2703" y="0"/>
                    <a:pt x="2402" y="267"/>
                    <a:pt x="2402" y="601"/>
                  </a:cubicBezTo>
                  <a:cubicBezTo>
                    <a:pt x="2102" y="9474"/>
                    <a:pt x="7740" y="14010"/>
                    <a:pt x="13143" y="18380"/>
                  </a:cubicBezTo>
                  <a:cubicBezTo>
                    <a:pt x="18280" y="22550"/>
                    <a:pt x="23151" y="26452"/>
                    <a:pt x="22917" y="33824"/>
                  </a:cubicBezTo>
                  <a:cubicBezTo>
                    <a:pt x="22650" y="41997"/>
                    <a:pt x="17346" y="45633"/>
                    <a:pt x="11709" y="49502"/>
                  </a:cubicBezTo>
                  <a:cubicBezTo>
                    <a:pt x="6205" y="53305"/>
                    <a:pt x="534" y="57208"/>
                    <a:pt x="268" y="65614"/>
                  </a:cubicBezTo>
                  <a:cubicBezTo>
                    <a:pt x="1" y="73553"/>
                    <a:pt x="4804" y="77522"/>
                    <a:pt x="9908" y="81725"/>
                  </a:cubicBezTo>
                  <a:cubicBezTo>
                    <a:pt x="15378" y="86229"/>
                    <a:pt x="21049" y="90899"/>
                    <a:pt x="20715" y="101039"/>
                  </a:cubicBezTo>
                  <a:cubicBezTo>
                    <a:pt x="20715" y="101373"/>
                    <a:pt x="20982" y="101673"/>
                    <a:pt x="21316" y="101673"/>
                  </a:cubicBezTo>
                  <a:cubicBezTo>
                    <a:pt x="21683" y="101673"/>
                    <a:pt x="21950" y="101406"/>
                    <a:pt x="21950" y="101072"/>
                  </a:cubicBezTo>
                  <a:cubicBezTo>
                    <a:pt x="22283" y="90265"/>
                    <a:pt x="16146" y="85194"/>
                    <a:pt x="10708" y="80725"/>
                  </a:cubicBezTo>
                  <a:cubicBezTo>
                    <a:pt x="5838" y="76722"/>
                    <a:pt x="1268" y="72952"/>
                    <a:pt x="1502" y="65647"/>
                  </a:cubicBezTo>
                  <a:cubicBezTo>
                    <a:pt x="1769" y="57875"/>
                    <a:pt x="6939" y="54306"/>
                    <a:pt x="12410" y="50536"/>
                  </a:cubicBezTo>
                  <a:cubicBezTo>
                    <a:pt x="18047" y="46633"/>
                    <a:pt x="23851" y="42631"/>
                    <a:pt x="24151" y="33858"/>
                  </a:cubicBezTo>
                  <a:cubicBezTo>
                    <a:pt x="24418" y="25852"/>
                    <a:pt x="19081" y="21549"/>
                    <a:pt x="13944" y="17413"/>
                  </a:cubicBezTo>
                  <a:cubicBezTo>
                    <a:pt x="8507" y="13043"/>
                    <a:pt x="3370" y="8906"/>
                    <a:pt x="3637" y="634"/>
                  </a:cubicBezTo>
                  <a:cubicBezTo>
                    <a:pt x="3637" y="300"/>
                    <a:pt x="3370" y="0"/>
                    <a:pt x="3036"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4" name="Google Shape;4159;p95">
              <a:extLst>
                <a:ext uri="{FF2B5EF4-FFF2-40B4-BE49-F238E27FC236}">
                  <a16:creationId xmlns:a16="http://schemas.microsoft.com/office/drawing/2014/main" id="{0D28405D-13CC-F229-B0A2-EDC157B9F724}"/>
                </a:ext>
              </a:extLst>
            </p:cNvPr>
            <p:cNvSpPr/>
            <p:nvPr/>
          </p:nvSpPr>
          <p:spPr>
            <a:xfrm>
              <a:off x="9065175" y="1446600"/>
              <a:ext cx="682175" cy="2586000"/>
            </a:xfrm>
            <a:custGeom>
              <a:avLst/>
              <a:gdLst/>
              <a:ahLst/>
              <a:cxnLst/>
              <a:rect l="l" t="t" r="r" b="b"/>
              <a:pathLst>
                <a:path w="27287" h="103440" extrusionOk="0">
                  <a:moveTo>
                    <a:pt x="25601" y="0"/>
                  </a:moveTo>
                  <a:cubicBezTo>
                    <a:pt x="25266" y="0"/>
                    <a:pt x="24931" y="246"/>
                    <a:pt x="24985" y="696"/>
                  </a:cubicBezTo>
                  <a:cubicBezTo>
                    <a:pt x="25952" y="9969"/>
                    <a:pt x="19948" y="14573"/>
                    <a:pt x="13610" y="19443"/>
                  </a:cubicBezTo>
                  <a:cubicBezTo>
                    <a:pt x="8140" y="23679"/>
                    <a:pt x="2469" y="28016"/>
                    <a:pt x="2202" y="35588"/>
                  </a:cubicBezTo>
                  <a:cubicBezTo>
                    <a:pt x="1902" y="45328"/>
                    <a:pt x="7639" y="49698"/>
                    <a:pt x="13210" y="53901"/>
                  </a:cubicBezTo>
                  <a:cubicBezTo>
                    <a:pt x="18213" y="57704"/>
                    <a:pt x="22983" y="61306"/>
                    <a:pt x="22717" y="68778"/>
                  </a:cubicBezTo>
                  <a:cubicBezTo>
                    <a:pt x="22483" y="76350"/>
                    <a:pt x="17513" y="80020"/>
                    <a:pt x="12242" y="83922"/>
                  </a:cubicBezTo>
                  <a:cubicBezTo>
                    <a:pt x="6405" y="88259"/>
                    <a:pt x="334" y="92762"/>
                    <a:pt x="0" y="102803"/>
                  </a:cubicBezTo>
                  <a:cubicBezTo>
                    <a:pt x="0" y="103136"/>
                    <a:pt x="267" y="103436"/>
                    <a:pt x="601" y="103436"/>
                  </a:cubicBezTo>
                  <a:cubicBezTo>
                    <a:pt x="622" y="103438"/>
                    <a:pt x="642" y="103439"/>
                    <a:pt x="662" y="103439"/>
                  </a:cubicBezTo>
                  <a:cubicBezTo>
                    <a:pt x="997" y="103439"/>
                    <a:pt x="1236" y="103182"/>
                    <a:pt x="1268" y="102836"/>
                  </a:cubicBezTo>
                  <a:cubicBezTo>
                    <a:pt x="1568" y="93429"/>
                    <a:pt x="7372" y="89126"/>
                    <a:pt x="13010" y="84957"/>
                  </a:cubicBezTo>
                  <a:cubicBezTo>
                    <a:pt x="18280" y="81054"/>
                    <a:pt x="23717" y="76951"/>
                    <a:pt x="23984" y="68845"/>
                  </a:cubicBezTo>
                  <a:cubicBezTo>
                    <a:pt x="24251" y="60706"/>
                    <a:pt x="19014" y="56770"/>
                    <a:pt x="13944" y="52934"/>
                  </a:cubicBezTo>
                  <a:cubicBezTo>
                    <a:pt x="8640" y="48897"/>
                    <a:pt x="3169" y="44761"/>
                    <a:pt x="3470" y="35621"/>
                  </a:cubicBezTo>
                  <a:cubicBezTo>
                    <a:pt x="3703" y="28650"/>
                    <a:pt x="8873" y="24680"/>
                    <a:pt x="14377" y="20444"/>
                  </a:cubicBezTo>
                  <a:cubicBezTo>
                    <a:pt x="20715" y="15573"/>
                    <a:pt x="27287" y="10570"/>
                    <a:pt x="26219" y="563"/>
                  </a:cubicBezTo>
                  <a:cubicBezTo>
                    <a:pt x="26173" y="179"/>
                    <a:pt x="25887" y="0"/>
                    <a:pt x="25601"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5" name="Google Shape;4160;p95">
              <a:extLst>
                <a:ext uri="{FF2B5EF4-FFF2-40B4-BE49-F238E27FC236}">
                  <a16:creationId xmlns:a16="http://schemas.microsoft.com/office/drawing/2014/main" id="{CE20BCC8-7B14-1BB5-0E8E-54234AC0B149}"/>
                </a:ext>
              </a:extLst>
            </p:cNvPr>
            <p:cNvSpPr/>
            <p:nvPr/>
          </p:nvSpPr>
          <p:spPr>
            <a:xfrm>
              <a:off x="9240300" y="3247475"/>
              <a:ext cx="393750" cy="199625"/>
            </a:xfrm>
            <a:custGeom>
              <a:avLst/>
              <a:gdLst/>
              <a:ahLst/>
              <a:cxnLst/>
              <a:rect l="l" t="t" r="r" b="b"/>
              <a:pathLst>
                <a:path w="15750" h="7985" extrusionOk="0">
                  <a:moveTo>
                    <a:pt x="15158" y="0"/>
                  </a:moveTo>
                  <a:cubicBezTo>
                    <a:pt x="15101" y="0"/>
                    <a:pt x="15040" y="14"/>
                    <a:pt x="14978" y="46"/>
                  </a:cubicBezTo>
                  <a:lnTo>
                    <a:pt x="401" y="7184"/>
                  </a:lnTo>
                  <a:cubicBezTo>
                    <a:pt x="0" y="7384"/>
                    <a:pt x="134" y="7985"/>
                    <a:pt x="601" y="7985"/>
                  </a:cubicBezTo>
                  <a:cubicBezTo>
                    <a:pt x="668" y="7951"/>
                    <a:pt x="701" y="7951"/>
                    <a:pt x="768" y="7918"/>
                  </a:cubicBezTo>
                  <a:lnTo>
                    <a:pt x="15345" y="813"/>
                  </a:lnTo>
                  <a:cubicBezTo>
                    <a:pt x="15749" y="582"/>
                    <a:pt x="15528" y="0"/>
                    <a:pt x="15158"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6" name="Google Shape;4161;p95">
              <a:extLst>
                <a:ext uri="{FF2B5EF4-FFF2-40B4-BE49-F238E27FC236}">
                  <a16:creationId xmlns:a16="http://schemas.microsoft.com/office/drawing/2014/main" id="{2CC96DC5-4C9F-3D69-0134-9818304D1DE6}"/>
                </a:ext>
              </a:extLst>
            </p:cNvPr>
            <p:cNvSpPr/>
            <p:nvPr/>
          </p:nvSpPr>
          <p:spPr>
            <a:xfrm>
              <a:off x="9142725" y="3083225"/>
              <a:ext cx="497100" cy="243800"/>
            </a:xfrm>
            <a:custGeom>
              <a:avLst/>
              <a:gdLst/>
              <a:ahLst/>
              <a:cxnLst/>
              <a:rect l="l" t="t" r="r" b="b"/>
              <a:pathLst>
                <a:path w="19884" h="9752" extrusionOk="0">
                  <a:moveTo>
                    <a:pt x="19267" y="1"/>
                  </a:moveTo>
                  <a:cubicBezTo>
                    <a:pt x="19208" y="1"/>
                    <a:pt x="19146" y="14"/>
                    <a:pt x="19081" y="44"/>
                  </a:cubicBezTo>
                  <a:lnTo>
                    <a:pt x="401" y="8951"/>
                  </a:lnTo>
                  <a:cubicBezTo>
                    <a:pt x="1" y="9151"/>
                    <a:pt x="167" y="9718"/>
                    <a:pt x="601" y="9751"/>
                  </a:cubicBezTo>
                  <a:cubicBezTo>
                    <a:pt x="668" y="9751"/>
                    <a:pt x="701" y="9718"/>
                    <a:pt x="768" y="9684"/>
                  </a:cubicBezTo>
                  <a:lnTo>
                    <a:pt x="19448" y="811"/>
                  </a:lnTo>
                  <a:cubicBezTo>
                    <a:pt x="19883" y="608"/>
                    <a:pt x="19662" y="1"/>
                    <a:pt x="1926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7" name="Google Shape;4162;p95">
              <a:extLst>
                <a:ext uri="{FF2B5EF4-FFF2-40B4-BE49-F238E27FC236}">
                  <a16:creationId xmlns:a16="http://schemas.microsoft.com/office/drawing/2014/main" id="{330990C4-3777-0944-8BF4-398B6483602E}"/>
                </a:ext>
              </a:extLst>
            </p:cNvPr>
            <p:cNvSpPr/>
            <p:nvPr/>
          </p:nvSpPr>
          <p:spPr>
            <a:xfrm>
              <a:off x="9113550" y="2938925"/>
              <a:ext cx="459600" cy="234650"/>
            </a:xfrm>
            <a:custGeom>
              <a:avLst/>
              <a:gdLst/>
              <a:ahLst/>
              <a:cxnLst/>
              <a:rect l="l" t="t" r="r" b="b"/>
              <a:pathLst>
                <a:path w="18384" h="9386" extrusionOk="0">
                  <a:moveTo>
                    <a:pt x="17794" y="0"/>
                  </a:moveTo>
                  <a:cubicBezTo>
                    <a:pt x="17736" y="0"/>
                    <a:pt x="17675" y="14"/>
                    <a:pt x="17613" y="45"/>
                  </a:cubicBezTo>
                  <a:lnTo>
                    <a:pt x="400" y="8585"/>
                  </a:lnTo>
                  <a:cubicBezTo>
                    <a:pt x="0" y="8785"/>
                    <a:pt x="134" y="9385"/>
                    <a:pt x="601" y="9385"/>
                  </a:cubicBezTo>
                  <a:cubicBezTo>
                    <a:pt x="667" y="9385"/>
                    <a:pt x="734" y="9352"/>
                    <a:pt x="801" y="9319"/>
                  </a:cubicBezTo>
                  <a:lnTo>
                    <a:pt x="17980" y="779"/>
                  </a:lnTo>
                  <a:cubicBezTo>
                    <a:pt x="18384" y="577"/>
                    <a:pt x="18163" y="0"/>
                    <a:pt x="17794"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8" name="Google Shape;4163;p95">
              <a:extLst>
                <a:ext uri="{FF2B5EF4-FFF2-40B4-BE49-F238E27FC236}">
                  <a16:creationId xmlns:a16="http://schemas.microsoft.com/office/drawing/2014/main" id="{F51609E0-9B45-752F-59FE-BED3CDA82F10}"/>
                </a:ext>
              </a:extLst>
            </p:cNvPr>
            <p:cNvSpPr/>
            <p:nvPr/>
          </p:nvSpPr>
          <p:spPr>
            <a:xfrm>
              <a:off x="9164400" y="2824375"/>
              <a:ext cx="297550" cy="156550"/>
            </a:xfrm>
            <a:custGeom>
              <a:avLst/>
              <a:gdLst/>
              <a:ahLst/>
              <a:cxnLst/>
              <a:rect l="l" t="t" r="r" b="b"/>
              <a:pathLst>
                <a:path w="11902" h="6262" extrusionOk="0">
                  <a:moveTo>
                    <a:pt x="11322" y="0"/>
                  </a:moveTo>
                  <a:cubicBezTo>
                    <a:pt x="11256" y="0"/>
                    <a:pt x="11184" y="18"/>
                    <a:pt x="11109" y="58"/>
                  </a:cubicBezTo>
                  <a:lnTo>
                    <a:pt x="368" y="5461"/>
                  </a:lnTo>
                  <a:cubicBezTo>
                    <a:pt x="1" y="5662"/>
                    <a:pt x="134" y="6262"/>
                    <a:pt x="568" y="6262"/>
                  </a:cubicBezTo>
                  <a:cubicBezTo>
                    <a:pt x="635" y="6262"/>
                    <a:pt x="701" y="6229"/>
                    <a:pt x="768" y="6195"/>
                  </a:cubicBezTo>
                  <a:lnTo>
                    <a:pt x="11476" y="791"/>
                  </a:lnTo>
                  <a:cubicBezTo>
                    <a:pt x="11901" y="564"/>
                    <a:pt x="11700" y="0"/>
                    <a:pt x="1132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9" name="Google Shape;4164;p95">
              <a:extLst>
                <a:ext uri="{FF2B5EF4-FFF2-40B4-BE49-F238E27FC236}">
                  <a16:creationId xmlns:a16="http://schemas.microsoft.com/office/drawing/2014/main" id="{152512C5-21CA-6829-4421-2102398AEBD3}"/>
                </a:ext>
              </a:extLst>
            </p:cNvPr>
            <p:cNvSpPr/>
            <p:nvPr/>
          </p:nvSpPr>
          <p:spPr>
            <a:xfrm>
              <a:off x="9388725" y="3076125"/>
              <a:ext cx="261250" cy="134975"/>
            </a:xfrm>
            <a:custGeom>
              <a:avLst/>
              <a:gdLst/>
              <a:ahLst/>
              <a:cxnLst/>
              <a:rect l="l" t="t" r="r" b="b"/>
              <a:pathLst>
                <a:path w="10450" h="5399" extrusionOk="0">
                  <a:moveTo>
                    <a:pt x="9540" y="1"/>
                  </a:moveTo>
                  <a:cubicBezTo>
                    <a:pt x="9456" y="1"/>
                    <a:pt x="9367" y="19"/>
                    <a:pt x="9274" y="61"/>
                  </a:cubicBezTo>
                  <a:lnTo>
                    <a:pt x="601" y="4198"/>
                  </a:lnTo>
                  <a:cubicBezTo>
                    <a:pt x="1" y="4498"/>
                    <a:pt x="201" y="5399"/>
                    <a:pt x="868" y="5399"/>
                  </a:cubicBezTo>
                  <a:cubicBezTo>
                    <a:pt x="968" y="5399"/>
                    <a:pt x="1035" y="5365"/>
                    <a:pt x="1135" y="5332"/>
                  </a:cubicBezTo>
                  <a:lnTo>
                    <a:pt x="9808" y="1196"/>
                  </a:lnTo>
                  <a:cubicBezTo>
                    <a:pt x="10449" y="904"/>
                    <a:pt x="10122" y="1"/>
                    <a:pt x="954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0" name="Google Shape;4165;p95">
              <a:extLst>
                <a:ext uri="{FF2B5EF4-FFF2-40B4-BE49-F238E27FC236}">
                  <a16:creationId xmlns:a16="http://schemas.microsoft.com/office/drawing/2014/main" id="{136A4B80-2ABC-D073-8A7D-ED178ABCD6C0}"/>
                </a:ext>
              </a:extLst>
            </p:cNvPr>
            <p:cNvSpPr/>
            <p:nvPr/>
          </p:nvSpPr>
          <p:spPr>
            <a:xfrm>
              <a:off x="9332025" y="2929875"/>
              <a:ext cx="253475" cy="135300"/>
            </a:xfrm>
            <a:custGeom>
              <a:avLst/>
              <a:gdLst/>
              <a:ahLst/>
              <a:cxnLst/>
              <a:rect l="l" t="t" r="r" b="b"/>
              <a:pathLst>
                <a:path w="10139" h="5412" extrusionOk="0">
                  <a:moveTo>
                    <a:pt x="9245" y="0"/>
                  </a:moveTo>
                  <a:cubicBezTo>
                    <a:pt x="9150" y="0"/>
                    <a:pt x="9048" y="23"/>
                    <a:pt x="8940" y="74"/>
                  </a:cubicBezTo>
                  <a:lnTo>
                    <a:pt x="568" y="4244"/>
                  </a:lnTo>
                  <a:cubicBezTo>
                    <a:pt x="1" y="4544"/>
                    <a:pt x="201" y="5411"/>
                    <a:pt x="868" y="5411"/>
                  </a:cubicBezTo>
                  <a:cubicBezTo>
                    <a:pt x="968" y="5411"/>
                    <a:pt x="1035" y="5411"/>
                    <a:pt x="1135" y="5344"/>
                  </a:cubicBezTo>
                  <a:lnTo>
                    <a:pt x="9507" y="1175"/>
                  </a:lnTo>
                  <a:cubicBezTo>
                    <a:pt x="10139" y="859"/>
                    <a:pt x="9832" y="0"/>
                    <a:pt x="9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1" name="Google Shape;4166;p95">
              <a:extLst>
                <a:ext uri="{FF2B5EF4-FFF2-40B4-BE49-F238E27FC236}">
                  <a16:creationId xmlns:a16="http://schemas.microsoft.com/office/drawing/2014/main" id="{F6304BB8-E9E5-A130-3F71-DF2D7CC2FC3D}"/>
                </a:ext>
              </a:extLst>
            </p:cNvPr>
            <p:cNvSpPr/>
            <p:nvPr/>
          </p:nvSpPr>
          <p:spPr>
            <a:xfrm>
              <a:off x="9305350" y="2816175"/>
              <a:ext cx="167450" cy="93875"/>
            </a:xfrm>
            <a:custGeom>
              <a:avLst/>
              <a:gdLst/>
              <a:ahLst/>
              <a:cxnLst/>
              <a:rect l="l" t="t" r="r" b="b"/>
              <a:pathLst>
                <a:path w="6698" h="3755" extrusionOk="0">
                  <a:moveTo>
                    <a:pt x="5823" y="1"/>
                  </a:moveTo>
                  <a:cubicBezTo>
                    <a:pt x="5724" y="1"/>
                    <a:pt x="5617" y="27"/>
                    <a:pt x="5504" y="85"/>
                  </a:cubicBezTo>
                  <a:lnTo>
                    <a:pt x="567" y="2587"/>
                  </a:lnTo>
                  <a:cubicBezTo>
                    <a:pt x="0" y="2887"/>
                    <a:pt x="200" y="3755"/>
                    <a:pt x="868" y="3755"/>
                  </a:cubicBezTo>
                  <a:cubicBezTo>
                    <a:pt x="968" y="3755"/>
                    <a:pt x="1068" y="3721"/>
                    <a:pt x="1134" y="3688"/>
                  </a:cubicBezTo>
                  <a:lnTo>
                    <a:pt x="6071" y="1186"/>
                  </a:lnTo>
                  <a:cubicBezTo>
                    <a:pt x="6698" y="873"/>
                    <a:pt x="6401" y="1"/>
                    <a:pt x="5823"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2" name="Google Shape;4167;p95">
              <a:extLst>
                <a:ext uri="{FF2B5EF4-FFF2-40B4-BE49-F238E27FC236}">
                  <a16:creationId xmlns:a16="http://schemas.microsoft.com/office/drawing/2014/main" id="{1309D1D3-375A-518E-AA20-0ADFB9C7048F}"/>
                </a:ext>
              </a:extLst>
            </p:cNvPr>
            <p:cNvSpPr/>
            <p:nvPr/>
          </p:nvSpPr>
          <p:spPr>
            <a:xfrm>
              <a:off x="9427100" y="3236800"/>
              <a:ext cx="221025" cy="117725"/>
            </a:xfrm>
            <a:custGeom>
              <a:avLst/>
              <a:gdLst/>
              <a:ahLst/>
              <a:cxnLst/>
              <a:rect l="l" t="t" r="r" b="b"/>
              <a:pathLst>
                <a:path w="8841" h="4709" extrusionOk="0">
                  <a:moveTo>
                    <a:pt x="7937" y="0"/>
                  </a:moveTo>
                  <a:cubicBezTo>
                    <a:pt x="7844" y="0"/>
                    <a:pt x="7744" y="22"/>
                    <a:pt x="7639" y="72"/>
                  </a:cubicBezTo>
                  <a:lnTo>
                    <a:pt x="601" y="3541"/>
                  </a:lnTo>
                  <a:cubicBezTo>
                    <a:pt x="0" y="3808"/>
                    <a:pt x="201" y="4709"/>
                    <a:pt x="868" y="4709"/>
                  </a:cubicBezTo>
                  <a:cubicBezTo>
                    <a:pt x="968" y="4709"/>
                    <a:pt x="1068" y="4676"/>
                    <a:pt x="1135" y="4642"/>
                  </a:cubicBezTo>
                  <a:lnTo>
                    <a:pt x="8206" y="1206"/>
                  </a:lnTo>
                  <a:cubicBezTo>
                    <a:pt x="8840" y="890"/>
                    <a:pt x="8528" y="0"/>
                    <a:pt x="7937"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3" name="Google Shape;4168;p95">
              <a:extLst>
                <a:ext uri="{FF2B5EF4-FFF2-40B4-BE49-F238E27FC236}">
                  <a16:creationId xmlns:a16="http://schemas.microsoft.com/office/drawing/2014/main" id="{57A690AF-F050-18F2-E304-9C4C2E44BB78}"/>
                </a:ext>
              </a:extLst>
            </p:cNvPr>
            <p:cNvSpPr/>
            <p:nvPr/>
          </p:nvSpPr>
          <p:spPr>
            <a:xfrm>
              <a:off x="9149925" y="2478050"/>
              <a:ext cx="373100" cy="190150"/>
            </a:xfrm>
            <a:custGeom>
              <a:avLst/>
              <a:gdLst/>
              <a:ahLst/>
              <a:cxnLst/>
              <a:rect l="l" t="t" r="r" b="b"/>
              <a:pathLst>
                <a:path w="14924" h="7606" extrusionOk="0">
                  <a:moveTo>
                    <a:pt x="623" y="1"/>
                  </a:moveTo>
                  <a:cubicBezTo>
                    <a:pt x="236" y="1"/>
                    <a:pt x="0" y="604"/>
                    <a:pt x="480" y="801"/>
                  </a:cubicBezTo>
                  <a:lnTo>
                    <a:pt x="14156" y="7573"/>
                  </a:lnTo>
                  <a:cubicBezTo>
                    <a:pt x="14223" y="7606"/>
                    <a:pt x="14290" y="7606"/>
                    <a:pt x="14356" y="7606"/>
                  </a:cubicBezTo>
                  <a:cubicBezTo>
                    <a:pt x="14790" y="7606"/>
                    <a:pt x="14923" y="7006"/>
                    <a:pt x="14523" y="6805"/>
                  </a:cubicBezTo>
                  <a:lnTo>
                    <a:pt x="847" y="67"/>
                  </a:lnTo>
                  <a:cubicBezTo>
                    <a:pt x="769" y="21"/>
                    <a:pt x="694" y="1"/>
                    <a:pt x="623"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4" name="Google Shape;4169;p95">
              <a:extLst>
                <a:ext uri="{FF2B5EF4-FFF2-40B4-BE49-F238E27FC236}">
                  <a16:creationId xmlns:a16="http://schemas.microsoft.com/office/drawing/2014/main" id="{FA6827F7-F53C-2341-7834-9AAA884F4B25}"/>
                </a:ext>
              </a:extLst>
            </p:cNvPr>
            <p:cNvSpPr/>
            <p:nvPr/>
          </p:nvSpPr>
          <p:spPr>
            <a:xfrm>
              <a:off x="9130475" y="2302375"/>
              <a:ext cx="494300" cy="252425"/>
            </a:xfrm>
            <a:custGeom>
              <a:avLst/>
              <a:gdLst/>
              <a:ahLst/>
              <a:cxnLst/>
              <a:rect l="l" t="t" r="r" b="b"/>
              <a:pathLst>
                <a:path w="19772" h="10097" extrusionOk="0">
                  <a:moveTo>
                    <a:pt x="605" y="0"/>
                  </a:moveTo>
                  <a:cubicBezTo>
                    <a:pt x="203" y="0"/>
                    <a:pt x="1" y="595"/>
                    <a:pt x="457" y="823"/>
                  </a:cubicBezTo>
                  <a:lnTo>
                    <a:pt x="18970" y="10063"/>
                  </a:lnTo>
                  <a:cubicBezTo>
                    <a:pt x="19037" y="10063"/>
                    <a:pt x="19104" y="10096"/>
                    <a:pt x="19171" y="10096"/>
                  </a:cubicBezTo>
                  <a:cubicBezTo>
                    <a:pt x="19604" y="10096"/>
                    <a:pt x="19771" y="9496"/>
                    <a:pt x="19371" y="9296"/>
                  </a:cubicBezTo>
                  <a:lnTo>
                    <a:pt x="824" y="56"/>
                  </a:lnTo>
                  <a:cubicBezTo>
                    <a:pt x="747" y="17"/>
                    <a:pt x="673" y="0"/>
                    <a:pt x="605"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5" name="Google Shape;4170;p95">
              <a:extLst>
                <a:ext uri="{FF2B5EF4-FFF2-40B4-BE49-F238E27FC236}">
                  <a16:creationId xmlns:a16="http://schemas.microsoft.com/office/drawing/2014/main" id="{279BECD5-C4BB-C3BF-8061-DE5CE879680A}"/>
                </a:ext>
              </a:extLst>
            </p:cNvPr>
            <p:cNvSpPr/>
            <p:nvPr/>
          </p:nvSpPr>
          <p:spPr>
            <a:xfrm>
              <a:off x="9197200" y="2152250"/>
              <a:ext cx="473425" cy="241600"/>
            </a:xfrm>
            <a:custGeom>
              <a:avLst/>
              <a:gdLst/>
              <a:ahLst/>
              <a:cxnLst/>
              <a:rect l="l" t="t" r="r" b="b"/>
              <a:pathLst>
                <a:path w="18937" h="9664" extrusionOk="0">
                  <a:moveTo>
                    <a:pt x="615" y="1"/>
                  </a:moveTo>
                  <a:cubicBezTo>
                    <a:pt x="227" y="1"/>
                    <a:pt x="0" y="591"/>
                    <a:pt x="457" y="790"/>
                  </a:cubicBezTo>
                  <a:lnTo>
                    <a:pt x="18169" y="9630"/>
                  </a:lnTo>
                  <a:cubicBezTo>
                    <a:pt x="18203" y="9663"/>
                    <a:pt x="18270" y="9663"/>
                    <a:pt x="18336" y="9663"/>
                  </a:cubicBezTo>
                  <a:cubicBezTo>
                    <a:pt x="18770" y="9663"/>
                    <a:pt x="18937" y="9063"/>
                    <a:pt x="18536" y="8863"/>
                  </a:cubicBezTo>
                  <a:lnTo>
                    <a:pt x="824" y="57"/>
                  </a:lnTo>
                  <a:cubicBezTo>
                    <a:pt x="751" y="18"/>
                    <a:pt x="681" y="1"/>
                    <a:pt x="615"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6" name="Google Shape;4171;p95">
              <a:extLst>
                <a:ext uri="{FF2B5EF4-FFF2-40B4-BE49-F238E27FC236}">
                  <a16:creationId xmlns:a16="http://schemas.microsoft.com/office/drawing/2014/main" id="{23CE5618-50A2-6A14-B66C-83E42C2BB6E0}"/>
                </a:ext>
              </a:extLst>
            </p:cNvPr>
            <p:cNvSpPr/>
            <p:nvPr/>
          </p:nvSpPr>
          <p:spPr>
            <a:xfrm>
              <a:off x="9303950" y="2040525"/>
              <a:ext cx="343275" cy="177375"/>
            </a:xfrm>
            <a:custGeom>
              <a:avLst/>
              <a:gdLst/>
              <a:ahLst/>
              <a:cxnLst/>
              <a:rect l="l" t="t" r="r" b="b"/>
              <a:pathLst>
                <a:path w="13731" h="7095" extrusionOk="0">
                  <a:moveTo>
                    <a:pt x="615" y="0"/>
                  </a:moveTo>
                  <a:cubicBezTo>
                    <a:pt x="227" y="0"/>
                    <a:pt x="0" y="590"/>
                    <a:pt x="457" y="790"/>
                  </a:cubicBezTo>
                  <a:lnTo>
                    <a:pt x="12965" y="7061"/>
                  </a:lnTo>
                  <a:cubicBezTo>
                    <a:pt x="13024" y="7090"/>
                    <a:pt x="13082" y="7094"/>
                    <a:pt x="13141" y="7094"/>
                  </a:cubicBezTo>
                  <a:lnTo>
                    <a:pt x="13141" y="7094"/>
                  </a:lnTo>
                  <a:cubicBezTo>
                    <a:pt x="13601" y="7087"/>
                    <a:pt x="13730" y="6492"/>
                    <a:pt x="13332" y="6294"/>
                  </a:cubicBezTo>
                  <a:lnTo>
                    <a:pt x="823" y="56"/>
                  </a:lnTo>
                  <a:cubicBezTo>
                    <a:pt x="751" y="17"/>
                    <a:pt x="681" y="0"/>
                    <a:pt x="615" y="0"/>
                  </a:cubicBezTo>
                  <a:close/>
                  <a:moveTo>
                    <a:pt x="13141" y="7094"/>
                  </a:moveTo>
                  <a:lnTo>
                    <a:pt x="13141" y="7094"/>
                  </a:lnTo>
                  <a:cubicBezTo>
                    <a:pt x="13138" y="7094"/>
                    <a:pt x="13135" y="7094"/>
                    <a:pt x="13132" y="7094"/>
                  </a:cubicBezTo>
                  <a:lnTo>
                    <a:pt x="13166" y="7094"/>
                  </a:lnTo>
                  <a:cubicBezTo>
                    <a:pt x="13157" y="7094"/>
                    <a:pt x="13149" y="7094"/>
                    <a:pt x="13141" y="7094"/>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7" name="Google Shape;4172;p95">
              <a:extLst>
                <a:ext uri="{FF2B5EF4-FFF2-40B4-BE49-F238E27FC236}">
                  <a16:creationId xmlns:a16="http://schemas.microsoft.com/office/drawing/2014/main" id="{543A8CDD-2B41-2D0E-A2D1-B926879BD9F6}"/>
                </a:ext>
              </a:extLst>
            </p:cNvPr>
            <p:cNvSpPr/>
            <p:nvPr/>
          </p:nvSpPr>
          <p:spPr>
            <a:xfrm>
              <a:off x="9290525" y="2032300"/>
              <a:ext cx="207475" cy="112200"/>
            </a:xfrm>
            <a:custGeom>
              <a:avLst/>
              <a:gdLst/>
              <a:ahLst/>
              <a:cxnLst/>
              <a:rect l="l" t="t" r="r" b="b"/>
              <a:pathLst>
                <a:path w="8299" h="4488" extrusionOk="0">
                  <a:moveTo>
                    <a:pt x="885" y="0"/>
                  </a:moveTo>
                  <a:cubicBezTo>
                    <a:pt x="322" y="0"/>
                    <a:pt x="0" y="872"/>
                    <a:pt x="627" y="1185"/>
                  </a:cubicBezTo>
                  <a:lnTo>
                    <a:pt x="7131" y="4421"/>
                  </a:lnTo>
                  <a:cubicBezTo>
                    <a:pt x="7231" y="4454"/>
                    <a:pt x="7331" y="4488"/>
                    <a:pt x="7431" y="4488"/>
                  </a:cubicBezTo>
                  <a:cubicBezTo>
                    <a:pt x="8065" y="4488"/>
                    <a:pt x="8299" y="3587"/>
                    <a:pt x="7698" y="3320"/>
                  </a:cubicBezTo>
                  <a:lnTo>
                    <a:pt x="1194" y="85"/>
                  </a:lnTo>
                  <a:cubicBezTo>
                    <a:pt x="1086" y="26"/>
                    <a:pt x="982" y="0"/>
                    <a:pt x="88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8" name="Google Shape;4173;p95">
              <a:extLst>
                <a:ext uri="{FF2B5EF4-FFF2-40B4-BE49-F238E27FC236}">
                  <a16:creationId xmlns:a16="http://schemas.microsoft.com/office/drawing/2014/main" id="{9AF8CD50-FA72-02FA-512B-E8F5910E72D6}"/>
                </a:ext>
              </a:extLst>
            </p:cNvPr>
            <p:cNvSpPr/>
            <p:nvPr/>
          </p:nvSpPr>
          <p:spPr>
            <a:xfrm>
              <a:off x="9190250" y="2146850"/>
              <a:ext cx="247725" cy="132750"/>
            </a:xfrm>
            <a:custGeom>
              <a:avLst/>
              <a:gdLst/>
              <a:ahLst/>
              <a:cxnLst/>
              <a:rect l="l" t="t" r="r" b="b"/>
              <a:pathLst>
                <a:path w="9909" h="5310" extrusionOk="0">
                  <a:moveTo>
                    <a:pt x="904" y="0"/>
                  </a:moveTo>
                  <a:cubicBezTo>
                    <a:pt x="313" y="0"/>
                    <a:pt x="1" y="890"/>
                    <a:pt x="635" y="1207"/>
                  </a:cubicBezTo>
                  <a:lnTo>
                    <a:pt x="8741" y="5243"/>
                  </a:lnTo>
                  <a:cubicBezTo>
                    <a:pt x="8841" y="5276"/>
                    <a:pt x="8941" y="5276"/>
                    <a:pt x="9041" y="5310"/>
                  </a:cubicBezTo>
                  <a:cubicBezTo>
                    <a:pt x="9708" y="5310"/>
                    <a:pt x="9908" y="4409"/>
                    <a:pt x="9308" y="4142"/>
                  </a:cubicBezTo>
                  <a:lnTo>
                    <a:pt x="1202" y="72"/>
                  </a:lnTo>
                  <a:cubicBezTo>
                    <a:pt x="1097" y="22"/>
                    <a:pt x="997" y="0"/>
                    <a:pt x="90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9" name="Google Shape;4174;p95">
              <a:extLst>
                <a:ext uri="{FF2B5EF4-FFF2-40B4-BE49-F238E27FC236}">
                  <a16:creationId xmlns:a16="http://schemas.microsoft.com/office/drawing/2014/main" id="{EBC7C6FA-82B8-7F35-56D3-F2D3B1541862}"/>
                </a:ext>
              </a:extLst>
            </p:cNvPr>
            <p:cNvSpPr/>
            <p:nvPr/>
          </p:nvSpPr>
          <p:spPr>
            <a:xfrm>
              <a:off x="9121225" y="2297750"/>
              <a:ext cx="229175" cy="123625"/>
            </a:xfrm>
            <a:custGeom>
              <a:avLst/>
              <a:gdLst/>
              <a:ahLst/>
              <a:cxnLst/>
              <a:rect l="l" t="t" r="r" b="b"/>
              <a:pathLst>
                <a:path w="9167" h="4945" extrusionOk="0">
                  <a:moveTo>
                    <a:pt x="900" y="0"/>
                  </a:moveTo>
                  <a:cubicBezTo>
                    <a:pt x="328" y="0"/>
                    <a:pt x="0" y="864"/>
                    <a:pt x="660" y="1208"/>
                  </a:cubicBezTo>
                  <a:lnTo>
                    <a:pt x="8032" y="4878"/>
                  </a:lnTo>
                  <a:cubicBezTo>
                    <a:pt x="8132" y="4911"/>
                    <a:pt x="8199" y="4944"/>
                    <a:pt x="8299" y="4944"/>
                  </a:cubicBezTo>
                  <a:cubicBezTo>
                    <a:pt x="8966" y="4944"/>
                    <a:pt x="9167" y="4044"/>
                    <a:pt x="8599" y="3743"/>
                  </a:cubicBezTo>
                  <a:lnTo>
                    <a:pt x="1194" y="74"/>
                  </a:lnTo>
                  <a:cubicBezTo>
                    <a:pt x="1092" y="23"/>
                    <a:pt x="993" y="0"/>
                    <a:pt x="900"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0" name="Google Shape;4175;p95">
              <a:extLst>
                <a:ext uri="{FF2B5EF4-FFF2-40B4-BE49-F238E27FC236}">
                  <a16:creationId xmlns:a16="http://schemas.microsoft.com/office/drawing/2014/main" id="{1B304BD0-93FE-ABBF-C02E-EF30EC5212C1}"/>
                </a:ext>
              </a:extLst>
            </p:cNvPr>
            <p:cNvSpPr/>
            <p:nvPr/>
          </p:nvSpPr>
          <p:spPr>
            <a:xfrm>
              <a:off x="9143550" y="2472925"/>
              <a:ext cx="201850" cy="109400"/>
            </a:xfrm>
            <a:custGeom>
              <a:avLst/>
              <a:gdLst/>
              <a:ahLst/>
              <a:cxnLst/>
              <a:rect l="l" t="t" r="r" b="b"/>
              <a:pathLst>
                <a:path w="8074" h="4376" extrusionOk="0">
                  <a:moveTo>
                    <a:pt x="914" y="0"/>
                  </a:moveTo>
                  <a:cubicBezTo>
                    <a:pt x="338" y="0"/>
                    <a:pt x="1" y="889"/>
                    <a:pt x="635" y="1206"/>
                  </a:cubicBezTo>
                  <a:lnTo>
                    <a:pt x="6939" y="4308"/>
                  </a:lnTo>
                  <a:cubicBezTo>
                    <a:pt x="7006" y="4342"/>
                    <a:pt x="7106" y="4375"/>
                    <a:pt x="7206" y="4375"/>
                  </a:cubicBezTo>
                  <a:cubicBezTo>
                    <a:pt x="7873" y="4375"/>
                    <a:pt x="8073" y="3475"/>
                    <a:pt x="7473" y="3174"/>
                  </a:cubicBezTo>
                  <a:lnTo>
                    <a:pt x="1202" y="72"/>
                  </a:lnTo>
                  <a:cubicBezTo>
                    <a:pt x="1102" y="22"/>
                    <a:pt x="1005" y="0"/>
                    <a:pt x="91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1" name="Google Shape;4176;p95">
              <a:extLst>
                <a:ext uri="{FF2B5EF4-FFF2-40B4-BE49-F238E27FC236}">
                  <a16:creationId xmlns:a16="http://schemas.microsoft.com/office/drawing/2014/main" id="{919DC0F4-7890-D55A-C2D2-FC57FDD637E2}"/>
                </a:ext>
              </a:extLst>
            </p:cNvPr>
            <p:cNvSpPr/>
            <p:nvPr/>
          </p:nvSpPr>
          <p:spPr>
            <a:xfrm>
              <a:off x="9222975" y="3691050"/>
              <a:ext cx="352050" cy="104725"/>
            </a:xfrm>
            <a:custGeom>
              <a:avLst/>
              <a:gdLst/>
              <a:ahLst/>
              <a:cxnLst/>
              <a:rect l="l" t="t" r="r" b="b"/>
              <a:pathLst>
                <a:path w="14082" h="4189" extrusionOk="0">
                  <a:moveTo>
                    <a:pt x="577" y="0"/>
                  </a:moveTo>
                  <a:cubicBezTo>
                    <a:pt x="133" y="0"/>
                    <a:pt x="0" y="693"/>
                    <a:pt x="493" y="816"/>
                  </a:cubicBezTo>
                  <a:lnTo>
                    <a:pt x="13336" y="4152"/>
                  </a:lnTo>
                  <a:lnTo>
                    <a:pt x="13436" y="4152"/>
                  </a:lnTo>
                  <a:lnTo>
                    <a:pt x="13436" y="4185"/>
                  </a:lnTo>
                  <a:cubicBezTo>
                    <a:pt x="13458" y="4188"/>
                    <a:pt x="13479" y="4189"/>
                    <a:pt x="13499" y="4189"/>
                  </a:cubicBezTo>
                  <a:cubicBezTo>
                    <a:pt x="14010" y="4189"/>
                    <a:pt x="14081" y="3415"/>
                    <a:pt x="13536" y="3351"/>
                  </a:cubicBezTo>
                  <a:lnTo>
                    <a:pt x="693" y="15"/>
                  </a:lnTo>
                  <a:cubicBezTo>
                    <a:pt x="653" y="5"/>
                    <a:pt x="614" y="0"/>
                    <a:pt x="57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2" name="Google Shape;4177;p95">
              <a:extLst>
                <a:ext uri="{FF2B5EF4-FFF2-40B4-BE49-F238E27FC236}">
                  <a16:creationId xmlns:a16="http://schemas.microsoft.com/office/drawing/2014/main" id="{66951E81-226C-A5CA-BBC5-12927B917CBD}"/>
                </a:ext>
              </a:extLst>
            </p:cNvPr>
            <p:cNvSpPr/>
            <p:nvPr/>
          </p:nvSpPr>
          <p:spPr>
            <a:xfrm>
              <a:off x="9118475" y="3844650"/>
              <a:ext cx="507450" cy="137925"/>
            </a:xfrm>
            <a:custGeom>
              <a:avLst/>
              <a:gdLst/>
              <a:ahLst/>
              <a:cxnLst/>
              <a:rect l="l" t="t" r="r" b="b"/>
              <a:pathLst>
                <a:path w="20298" h="5517" extrusionOk="0">
                  <a:moveTo>
                    <a:pt x="582" y="0"/>
                  </a:moveTo>
                  <a:cubicBezTo>
                    <a:pt x="148" y="0"/>
                    <a:pt x="0" y="684"/>
                    <a:pt x="470" y="810"/>
                  </a:cubicBezTo>
                  <a:lnTo>
                    <a:pt x="19551" y="5513"/>
                  </a:lnTo>
                  <a:lnTo>
                    <a:pt x="19684" y="5513"/>
                  </a:lnTo>
                  <a:cubicBezTo>
                    <a:pt x="19704" y="5516"/>
                    <a:pt x="19724" y="5517"/>
                    <a:pt x="19744" y="5517"/>
                  </a:cubicBezTo>
                  <a:cubicBezTo>
                    <a:pt x="20224" y="5517"/>
                    <a:pt x="20297" y="4743"/>
                    <a:pt x="19784" y="4679"/>
                  </a:cubicBezTo>
                  <a:lnTo>
                    <a:pt x="670" y="9"/>
                  </a:lnTo>
                  <a:cubicBezTo>
                    <a:pt x="640" y="3"/>
                    <a:pt x="611" y="0"/>
                    <a:pt x="58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3" name="Google Shape;4178;p95">
              <a:extLst>
                <a:ext uri="{FF2B5EF4-FFF2-40B4-BE49-F238E27FC236}">
                  <a16:creationId xmlns:a16="http://schemas.microsoft.com/office/drawing/2014/main" id="{99517018-857A-5E85-9631-B568EA5C6BD7}"/>
                </a:ext>
              </a:extLst>
            </p:cNvPr>
            <p:cNvSpPr/>
            <p:nvPr/>
          </p:nvSpPr>
          <p:spPr>
            <a:xfrm>
              <a:off x="9263900" y="1734800"/>
              <a:ext cx="374250" cy="85325"/>
            </a:xfrm>
            <a:custGeom>
              <a:avLst/>
              <a:gdLst/>
              <a:ahLst/>
              <a:cxnLst/>
              <a:rect l="l" t="t" r="r" b="b"/>
              <a:pathLst>
                <a:path w="14970" h="3413" extrusionOk="0">
                  <a:moveTo>
                    <a:pt x="14387" y="1"/>
                  </a:moveTo>
                  <a:cubicBezTo>
                    <a:pt x="14360" y="1"/>
                    <a:pt x="14331" y="4"/>
                    <a:pt x="14301" y="9"/>
                  </a:cubicBezTo>
                  <a:lnTo>
                    <a:pt x="524" y="2578"/>
                  </a:lnTo>
                  <a:cubicBezTo>
                    <a:pt x="1" y="2610"/>
                    <a:pt x="55" y="3413"/>
                    <a:pt x="591" y="3413"/>
                  </a:cubicBezTo>
                  <a:cubicBezTo>
                    <a:pt x="602" y="3413"/>
                    <a:pt x="613" y="3412"/>
                    <a:pt x="624" y="3412"/>
                  </a:cubicBezTo>
                  <a:lnTo>
                    <a:pt x="691" y="3412"/>
                  </a:lnTo>
                  <a:lnTo>
                    <a:pt x="14434" y="843"/>
                  </a:lnTo>
                  <a:cubicBezTo>
                    <a:pt x="14969" y="749"/>
                    <a:pt x="14851" y="1"/>
                    <a:pt x="1438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4" name="Google Shape;4179;p95">
              <a:extLst>
                <a:ext uri="{FF2B5EF4-FFF2-40B4-BE49-F238E27FC236}">
                  <a16:creationId xmlns:a16="http://schemas.microsoft.com/office/drawing/2014/main" id="{F521FFAC-2B35-C00A-F114-B584BA57B689}"/>
                </a:ext>
              </a:extLst>
            </p:cNvPr>
            <p:cNvSpPr/>
            <p:nvPr/>
          </p:nvSpPr>
          <p:spPr>
            <a:xfrm>
              <a:off x="9169700" y="1534675"/>
              <a:ext cx="528475" cy="119500"/>
            </a:xfrm>
            <a:custGeom>
              <a:avLst/>
              <a:gdLst/>
              <a:ahLst/>
              <a:cxnLst/>
              <a:rect l="l" t="t" r="r" b="b"/>
              <a:pathLst>
                <a:path w="21139" h="4780" extrusionOk="0">
                  <a:moveTo>
                    <a:pt x="20557" y="0"/>
                  </a:moveTo>
                  <a:cubicBezTo>
                    <a:pt x="20529" y="0"/>
                    <a:pt x="20500" y="3"/>
                    <a:pt x="20470" y="9"/>
                  </a:cubicBezTo>
                  <a:lnTo>
                    <a:pt x="556" y="3945"/>
                  </a:lnTo>
                  <a:cubicBezTo>
                    <a:pt x="0" y="3977"/>
                    <a:pt x="53" y="4780"/>
                    <a:pt x="590" y="4780"/>
                  </a:cubicBezTo>
                  <a:cubicBezTo>
                    <a:pt x="601" y="4780"/>
                    <a:pt x="612" y="4779"/>
                    <a:pt x="623" y="4779"/>
                  </a:cubicBezTo>
                  <a:lnTo>
                    <a:pt x="723" y="4779"/>
                  </a:lnTo>
                  <a:lnTo>
                    <a:pt x="20604" y="842"/>
                  </a:lnTo>
                  <a:cubicBezTo>
                    <a:pt x="21139" y="748"/>
                    <a:pt x="21021" y="0"/>
                    <a:pt x="2055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5" name="Google Shape;4180;p95">
              <a:extLst>
                <a:ext uri="{FF2B5EF4-FFF2-40B4-BE49-F238E27FC236}">
                  <a16:creationId xmlns:a16="http://schemas.microsoft.com/office/drawing/2014/main" id="{9FCC0FB6-DF86-2C74-3A69-EFB0824EB78E}"/>
                </a:ext>
              </a:extLst>
            </p:cNvPr>
            <p:cNvSpPr/>
            <p:nvPr/>
          </p:nvSpPr>
          <p:spPr>
            <a:xfrm>
              <a:off x="9476850" y="1529725"/>
              <a:ext cx="228000" cy="67775"/>
            </a:xfrm>
            <a:custGeom>
              <a:avLst/>
              <a:gdLst/>
              <a:ahLst/>
              <a:cxnLst/>
              <a:rect l="l" t="t" r="r" b="b"/>
              <a:pathLst>
                <a:path w="9120" h="2711" extrusionOk="0">
                  <a:moveTo>
                    <a:pt x="8245" y="0"/>
                  </a:moveTo>
                  <a:cubicBezTo>
                    <a:pt x="8215" y="0"/>
                    <a:pt x="8183" y="2"/>
                    <a:pt x="8151" y="6"/>
                  </a:cubicBezTo>
                  <a:lnTo>
                    <a:pt x="812" y="1441"/>
                  </a:lnTo>
                  <a:cubicBezTo>
                    <a:pt x="0" y="1538"/>
                    <a:pt x="106" y="2711"/>
                    <a:pt x="882" y="2711"/>
                  </a:cubicBezTo>
                  <a:cubicBezTo>
                    <a:pt x="902" y="2711"/>
                    <a:pt x="924" y="2710"/>
                    <a:pt x="946" y="2708"/>
                  </a:cubicBezTo>
                  <a:lnTo>
                    <a:pt x="1046" y="2675"/>
                  </a:lnTo>
                  <a:lnTo>
                    <a:pt x="8384" y="1241"/>
                  </a:lnTo>
                  <a:cubicBezTo>
                    <a:pt x="9119" y="1049"/>
                    <a:pt x="8936" y="0"/>
                    <a:pt x="8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6" name="Google Shape;4181;p95">
              <a:extLst>
                <a:ext uri="{FF2B5EF4-FFF2-40B4-BE49-F238E27FC236}">
                  <a16:creationId xmlns:a16="http://schemas.microsoft.com/office/drawing/2014/main" id="{2EFDD478-51FC-6D61-7A58-8375A47201FA}"/>
                </a:ext>
              </a:extLst>
            </p:cNvPr>
            <p:cNvSpPr/>
            <p:nvPr/>
          </p:nvSpPr>
          <p:spPr>
            <a:xfrm>
              <a:off x="9443500" y="1728925"/>
              <a:ext cx="201925" cy="61225"/>
            </a:xfrm>
            <a:custGeom>
              <a:avLst/>
              <a:gdLst/>
              <a:ahLst/>
              <a:cxnLst/>
              <a:rect l="l" t="t" r="r" b="b"/>
              <a:pathLst>
                <a:path w="8077" h="2449" extrusionOk="0">
                  <a:moveTo>
                    <a:pt x="7202" y="1"/>
                  </a:moveTo>
                  <a:cubicBezTo>
                    <a:pt x="7164" y="1"/>
                    <a:pt x="7124" y="4"/>
                    <a:pt x="7083" y="11"/>
                  </a:cubicBezTo>
                  <a:lnTo>
                    <a:pt x="812" y="1178"/>
                  </a:lnTo>
                  <a:cubicBezTo>
                    <a:pt x="0" y="1276"/>
                    <a:pt x="105" y="2448"/>
                    <a:pt x="881" y="2448"/>
                  </a:cubicBezTo>
                  <a:cubicBezTo>
                    <a:pt x="902" y="2448"/>
                    <a:pt x="924" y="2448"/>
                    <a:pt x="946" y="2446"/>
                  </a:cubicBezTo>
                  <a:lnTo>
                    <a:pt x="1046" y="2412"/>
                  </a:lnTo>
                  <a:lnTo>
                    <a:pt x="7317" y="1245"/>
                  </a:lnTo>
                  <a:cubicBezTo>
                    <a:pt x="8076" y="1118"/>
                    <a:pt x="7905" y="1"/>
                    <a:pt x="7202"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7" name="Google Shape;4182;p95">
              <a:extLst>
                <a:ext uri="{FF2B5EF4-FFF2-40B4-BE49-F238E27FC236}">
                  <a16:creationId xmlns:a16="http://schemas.microsoft.com/office/drawing/2014/main" id="{A9407363-6B28-5635-6C1F-6E6B9A2F4FF4}"/>
                </a:ext>
              </a:extLst>
            </p:cNvPr>
            <p:cNvSpPr/>
            <p:nvPr/>
          </p:nvSpPr>
          <p:spPr>
            <a:xfrm>
              <a:off x="9206800" y="3682525"/>
              <a:ext cx="200350" cy="70775"/>
            </a:xfrm>
            <a:custGeom>
              <a:avLst/>
              <a:gdLst/>
              <a:ahLst/>
              <a:cxnLst/>
              <a:rect l="l" t="t" r="r" b="b"/>
              <a:pathLst>
                <a:path w="8014" h="2831" extrusionOk="0">
                  <a:moveTo>
                    <a:pt x="866" y="0"/>
                  </a:moveTo>
                  <a:cubicBezTo>
                    <a:pt x="200" y="0"/>
                    <a:pt x="1" y="1039"/>
                    <a:pt x="740" y="1224"/>
                  </a:cubicBezTo>
                  <a:lnTo>
                    <a:pt x="6911" y="2791"/>
                  </a:lnTo>
                  <a:lnTo>
                    <a:pt x="7078" y="2791"/>
                  </a:lnTo>
                  <a:lnTo>
                    <a:pt x="7044" y="2825"/>
                  </a:lnTo>
                  <a:cubicBezTo>
                    <a:pt x="7076" y="2829"/>
                    <a:pt x="7107" y="2830"/>
                    <a:pt x="7136" y="2830"/>
                  </a:cubicBezTo>
                  <a:cubicBezTo>
                    <a:pt x="7890" y="2830"/>
                    <a:pt x="8014" y="1653"/>
                    <a:pt x="7211" y="1557"/>
                  </a:cubicBezTo>
                  <a:lnTo>
                    <a:pt x="1040" y="23"/>
                  </a:lnTo>
                  <a:cubicBezTo>
                    <a:pt x="979" y="7"/>
                    <a:pt x="921" y="0"/>
                    <a:pt x="866"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8" name="Google Shape;4183;p95">
              <a:extLst>
                <a:ext uri="{FF2B5EF4-FFF2-40B4-BE49-F238E27FC236}">
                  <a16:creationId xmlns:a16="http://schemas.microsoft.com/office/drawing/2014/main" id="{B0343544-FF07-2869-2159-E46A8A116B89}"/>
                </a:ext>
              </a:extLst>
            </p:cNvPr>
            <p:cNvSpPr/>
            <p:nvPr/>
          </p:nvSpPr>
          <p:spPr>
            <a:xfrm>
              <a:off x="9106700" y="3838475"/>
              <a:ext cx="275425" cy="89950"/>
            </a:xfrm>
            <a:custGeom>
              <a:avLst/>
              <a:gdLst/>
              <a:ahLst/>
              <a:cxnLst/>
              <a:rect l="l" t="t" r="r" b="b"/>
              <a:pathLst>
                <a:path w="11017" h="3598" extrusionOk="0">
                  <a:moveTo>
                    <a:pt x="871" y="1"/>
                  </a:moveTo>
                  <a:cubicBezTo>
                    <a:pt x="202" y="1"/>
                    <a:pt x="0" y="1072"/>
                    <a:pt x="741" y="1257"/>
                  </a:cubicBezTo>
                  <a:lnTo>
                    <a:pt x="9914" y="3558"/>
                  </a:lnTo>
                  <a:lnTo>
                    <a:pt x="10081" y="3558"/>
                  </a:lnTo>
                  <a:lnTo>
                    <a:pt x="10081" y="3592"/>
                  </a:lnTo>
                  <a:cubicBezTo>
                    <a:pt x="10113" y="3596"/>
                    <a:pt x="10143" y="3597"/>
                    <a:pt x="10173" y="3597"/>
                  </a:cubicBezTo>
                  <a:cubicBezTo>
                    <a:pt x="10924" y="3597"/>
                    <a:pt x="11017" y="2420"/>
                    <a:pt x="10215" y="2324"/>
                  </a:cubicBezTo>
                  <a:lnTo>
                    <a:pt x="1041" y="23"/>
                  </a:lnTo>
                  <a:cubicBezTo>
                    <a:pt x="982" y="8"/>
                    <a:pt x="925" y="1"/>
                    <a:pt x="871"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grpSp>
      <p:grpSp>
        <p:nvGrpSpPr>
          <p:cNvPr id="25" name="Google Shape;2973;p77">
            <a:extLst>
              <a:ext uri="{FF2B5EF4-FFF2-40B4-BE49-F238E27FC236}">
                <a16:creationId xmlns:a16="http://schemas.microsoft.com/office/drawing/2014/main" id="{D7C8E671-6A2B-702A-D774-7B586A67BF7E}"/>
              </a:ext>
            </a:extLst>
          </p:cNvPr>
          <p:cNvGrpSpPr/>
          <p:nvPr/>
        </p:nvGrpSpPr>
        <p:grpSpPr>
          <a:xfrm rot="5875890">
            <a:off x="8788203" y="4538176"/>
            <a:ext cx="1783961" cy="1890926"/>
            <a:chOff x="3403900" y="3304800"/>
            <a:chExt cx="1556050" cy="1649350"/>
          </a:xfrm>
        </p:grpSpPr>
        <p:sp>
          <p:nvSpPr>
            <p:cNvPr id="26" name="Google Shape;2974;p77">
              <a:extLst>
                <a:ext uri="{FF2B5EF4-FFF2-40B4-BE49-F238E27FC236}">
                  <a16:creationId xmlns:a16="http://schemas.microsoft.com/office/drawing/2014/main" id="{11982E51-72B7-C06C-82A2-17A3BBA3415F}"/>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975;p77">
              <a:extLst>
                <a:ext uri="{FF2B5EF4-FFF2-40B4-BE49-F238E27FC236}">
                  <a16:creationId xmlns:a16="http://schemas.microsoft.com/office/drawing/2014/main" id="{550429FD-8E3E-49BD-4F78-10FEBB75A330}"/>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976;p77">
              <a:extLst>
                <a:ext uri="{FF2B5EF4-FFF2-40B4-BE49-F238E27FC236}">
                  <a16:creationId xmlns:a16="http://schemas.microsoft.com/office/drawing/2014/main" id="{27343B0E-3DCA-2A01-9BC6-8EF7F00EEB6C}"/>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77;p77">
              <a:extLst>
                <a:ext uri="{FF2B5EF4-FFF2-40B4-BE49-F238E27FC236}">
                  <a16:creationId xmlns:a16="http://schemas.microsoft.com/office/drawing/2014/main" id="{311FC93C-B13A-C021-F1D8-E34A8E9A6688}"/>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978;p77">
              <a:extLst>
                <a:ext uri="{FF2B5EF4-FFF2-40B4-BE49-F238E27FC236}">
                  <a16:creationId xmlns:a16="http://schemas.microsoft.com/office/drawing/2014/main" id="{585C7E14-FF82-C62F-9400-3B3A23801864}"/>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79;p77">
              <a:extLst>
                <a:ext uri="{FF2B5EF4-FFF2-40B4-BE49-F238E27FC236}">
                  <a16:creationId xmlns:a16="http://schemas.microsoft.com/office/drawing/2014/main" id="{37753B4B-2C62-DE60-33E0-85D9A51F3D3B}"/>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80;p77">
              <a:extLst>
                <a:ext uri="{FF2B5EF4-FFF2-40B4-BE49-F238E27FC236}">
                  <a16:creationId xmlns:a16="http://schemas.microsoft.com/office/drawing/2014/main" id="{2AFEC6F8-6460-9F3F-9954-0BD3F669CC43}"/>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981;p77">
              <a:extLst>
                <a:ext uri="{FF2B5EF4-FFF2-40B4-BE49-F238E27FC236}">
                  <a16:creationId xmlns:a16="http://schemas.microsoft.com/office/drawing/2014/main" id="{976889F1-F733-1951-5552-2D750992F038}"/>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82;p77">
              <a:extLst>
                <a:ext uri="{FF2B5EF4-FFF2-40B4-BE49-F238E27FC236}">
                  <a16:creationId xmlns:a16="http://schemas.microsoft.com/office/drawing/2014/main" id="{4FD62839-D3D7-0BA2-F310-7846BC6DE650}"/>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83;p77">
              <a:extLst>
                <a:ext uri="{FF2B5EF4-FFF2-40B4-BE49-F238E27FC236}">
                  <a16:creationId xmlns:a16="http://schemas.microsoft.com/office/drawing/2014/main" id="{B4FC7B6F-2B1D-4328-FF3E-38A8EE9E8553}"/>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84;p77">
              <a:extLst>
                <a:ext uri="{FF2B5EF4-FFF2-40B4-BE49-F238E27FC236}">
                  <a16:creationId xmlns:a16="http://schemas.microsoft.com/office/drawing/2014/main" id="{5C5F76E4-E84B-43BE-4B58-2147B8AFB582}"/>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85;p77">
              <a:extLst>
                <a:ext uri="{FF2B5EF4-FFF2-40B4-BE49-F238E27FC236}">
                  <a16:creationId xmlns:a16="http://schemas.microsoft.com/office/drawing/2014/main" id="{4060B3AD-9BDE-A95F-692D-804C9E703811}"/>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986;p77">
              <a:extLst>
                <a:ext uri="{FF2B5EF4-FFF2-40B4-BE49-F238E27FC236}">
                  <a16:creationId xmlns:a16="http://schemas.microsoft.com/office/drawing/2014/main" id="{A2BA5E91-AEF8-54B2-C8C6-C760982F3F97}"/>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987;p77">
              <a:extLst>
                <a:ext uri="{FF2B5EF4-FFF2-40B4-BE49-F238E27FC236}">
                  <a16:creationId xmlns:a16="http://schemas.microsoft.com/office/drawing/2014/main" id="{36711A0D-ED0A-087F-4157-5065EC0D7FDB}"/>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988;p77">
              <a:extLst>
                <a:ext uri="{FF2B5EF4-FFF2-40B4-BE49-F238E27FC236}">
                  <a16:creationId xmlns:a16="http://schemas.microsoft.com/office/drawing/2014/main" id="{C3763A38-EEEE-F729-CD5C-59CDAAEDF3A8}"/>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989;p77">
              <a:extLst>
                <a:ext uri="{FF2B5EF4-FFF2-40B4-BE49-F238E27FC236}">
                  <a16:creationId xmlns:a16="http://schemas.microsoft.com/office/drawing/2014/main" id="{C3F008F1-3A5A-4D9C-31FD-B85153360843}"/>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990;p77">
              <a:extLst>
                <a:ext uri="{FF2B5EF4-FFF2-40B4-BE49-F238E27FC236}">
                  <a16:creationId xmlns:a16="http://schemas.microsoft.com/office/drawing/2014/main" id="{ED5AF6E8-1D84-6F7B-E977-FDB39844372B}"/>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991;p77">
              <a:extLst>
                <a:ext uri="{FF2B5EF4-FFF2-40B4-BE49-F238E27FC236}">
                  <a16:creationId xmlns:a16="http://schemas.microsoft.com/office/drawing/2014/main" id="{9A29C29B-8388-C9FC-1A0E-A6C75DA4BE8B}"/>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992;p77">
              <a:extLst>
                <a:ext uri="{FF2B5EF4-FFF2-40B4-BE49-F238E27FC236}">
                  <a16:creationId xmlns:a16="http://schemas.microsoft.com/office/drawing/2014/main" id="{7BCB8C18-7B4E-430D-3472-EEA4F04251BA}"/>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a:extLst>
              <a:ext uri="{FF2B5EF4-FFF2-40B4-BE49-F238E27FC236}">
                <a16:creationId xmlns:a16="http://schemas.microsoft.com/office/drawing/2014/main" id="{84E2AA49-7AEA-AD63-AFCA-A33435011AB3}"/>
              </a:ext>
            </a:extLst>
          </p:cNvPr>
          <p:cNvPicPr>
            <a:picLocks noChangeAspect="1"/>
          </p:cNvPicPr>
          <p:nvPr/>
        </p:nvPicPr>
        <p:blipFill>
          <a:blip r:embed="rId3"/>
          <a:stretch>
            <a:fillRect/>
          </a:stretch>
        </p:blipFill>
        <p:spPr>
          <a:xfrm>
            <a:off x="5905820" y="3177751"/>
            <a:ext cx="6243567" cy="3442201"/>
          </a:xfrm>
          <a:prstGeom prst="rect">
            <a:avLst/>
          </a:prstGeom>
        </p:spPr>
      </p:pic>
      <p:sp>
        <p:nvSpPr>
          <p:cNvPr id="11" name="Arrow: Down 10">
            <a:extLst>
              <a:ext uri="{FF2B5EF4-FFF2-40B4-BE49-F238E27FC236}">
                <a16:creationId xmlns:a16="http://schemas.microsoft.com/office/drawing/2014/main" id="{7B7FECD6-F2D9-D17E-087C-59F64D537BC7}"/>
              </a:ext>
            </a:extLst>
          </p:cNvPr>
          <p:cNvSpPr/>
          <p:nvPr/>
        </p:nvSpPr>
        <p:spPr bwMode="auto">
          <a:xfrm rot="18913475">
            <a:off x="7447812" y="3222188"/>
            <a:ext cx="172577" cy="1193449"/>
          </a:xfrm>
          <a:prstGeom prst="downArrow">
            <a:avLst/>
          </a:prstGeom>
          <a:solidFill>
            <a:srgbClr val="FFFF00"/>
          </a:solidFill>
          <a:ln w="952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dirty="0">
              <a:ln>
                <a:noFill/>
              </a:ln>
              <a:solidFill>
                <a:schemeClr val="tx1"/>
              </a:solidFill>
              <a:effectLst/>
              <a:highlight>
                <a:srgbClr val="FFFF00"/>
              </a:highlight>
              <a:latin typeface="Arial" charset="0"/>
              <a:ea typeface="ＭＳ Ｐゴシック" pitchFamily="-112" charset="-128"/>
            </a:endParaRPr>
          </a:p>
        </p:txBody>
      </p:sp>
      <p:pic>
        <p:nvPicPr>
          <p:cNvPr id="4" name="Picture 3">
            <a:extLst>
              <a:ext uri="{FF2B5EF4-FFF2-40B4-BE49-F238E27FC236}">
                <a16:creationId xmlns:a16="http://schemas.microsoft.com/office/drawing/2014/main" id="{BC8272A6-C5D1-C669-E8A1-0ACC85ADDD62}"/>
              </a:ext>
            </a:extLst>
          </p:cNvPr>
          <p:cNvPicPr>
            <a:picLocks noChangeAspect="1"/>
          </p:cNvPicPr>
          <p:nvPr/>
        </p:nvPicPr>
        <p:blipFill>
          <a:blip r:embed="rId4"/>
          <a:stretch>
            <a:fillRect/>
          </a:stretch>
        </p:blipFill>
        <p:spPr>
          <a:xfrm>
            <a:off x="225688" y="3924035"/>
            <a:ext cx="6109335" cy="1606607"/>
          </a:xfrm>
          <a:prstGeom prst="rect">
            <a:avLst/>
          </a:prstGeom>
        </p:spPr>
      </p:pic>
      <p:sp>
        <p:nvSpPr>
          <p:cNvPr id="6" name="TextBox 5">
            <a:extLst>
              <a:ext uri="{FF2B5EF4-FFF2-40B4-BE49-F238E27FC236}">
                <a16:creationId xmlns:a16="http://schemas.microsoft.com/office/drawing/2014/main" id="{9BDE1EA5-D369-7686-DC0D-3735B96C2213}"/>
              </a:ext>
            </a:extLst>
          </p:cNvPr>
          <p:cNvSpPr txBox="1"/>
          <p:nvPr/>
        </p:nvSpPr>
        <p:spPr>
          <a:xfrm>
            <a:off x="1530815" y="4201158"/>
            <a:ext cx="901801" cy="523220"/>
          </a:xfrm>
          <a:prstGeom prst="rect">
            <a:avLst/>
          </a:prstGeom>
          <a:noFill/>
        </p:spPr>
        <p:txBody>
          <a:bodyPr wrap="square" rtlCol="0">
            <a:spAutoFit/>
          </a:bodyPr>
          <a:lstStyle/>
          <a:p>
            <a:r>
              <a:rPr lang="en-NZ" sz="2800" dirty="0">
                <a:highlight>
                  <a:srgbClr val="FFFF00"/>
                </a:highlight>
              </a:rPr>
              <a:t>Hi-C</a:t>
            </a:r>
          </a:p>
        </p:txBody>
      </p:sp>
      <p:sp>
        <p:nvSpPr>
          <p:cNvPr id="7" name="TextBox 6">
            <a:extLst>
              <a:ext uri="{FF2B5EF4-FFF2-40B4-BE49-F238E27FC236}">
                <a16:creationId xmlns:a16="http://schemas.microsoft.com/office/drawing/2014/main" id="{0F4E5F30-E982-8139-5F98-93ABB6AE403C}"/>
              </a:ext>
            </a:extLst>
          </p:cNvPr>
          <p:cNvSpPr txBox="1"/>
          <p:nvPr/>
        </p:nvSpPr>
        <p:spPr>
          <a:xfrm>
            <a:off x="3453928" y="4637241"/>
            <a:ext cx="901801" cy="523220"/>
          </a:xfrm>
          <a:prstGeom prst="rect">
            <a:avLst/>
          </a:prstGeom>
          <a:noFill/>
        </p:spPr>
        <p:txBody>
          <a:bodyPr wrap="square" rtlCol="0">
            <a:spAutoFit/>
          </a:bodyPr>
          <a:lstStyle/>
          <a:p>
            <a:r>
              <a:rPr lang="en-NZ" sz="2800" b="1" dirty="0">
                <a:solidFill>
                  <a:srgbClr val="FF0000"/>
                </a:solidFill>
              </a:rPr>
              <a:t>R1</a:t>
            </a:r>
          </a:p>
        </p:txBody>
      </p:sp>
      <p:sp>
        <p:nvSpPr>
          <p:cNvPr id="9" name="TextBox 8">
            <a:extLst>
              <a:ext uri="{FF2B5EF4-FFF2-40B4-BE49-F238E27FC236}">
                <a16:creationId xmlns:a16="http://schemas.microsoft.com/office/drawing/2014/main" id="{A2268384-8ED6-7258-1227-A4E67FC48B72}"/>
              </a:ext>
            </a:extLst>
          </p:cNvPr>
          <p:cNvSpPr txBox="1"/>
          <p:nvPr/>
        </p:nvSpPr>
        <p:spPr>
          <a:xfrm>
            <a:off x="5036165" y="4655667"/>
            <a:ext cx="659592" cy="523220"/>
          </a:xfrm>
          <a:prstGeom prst="rect">
            <a:avLst/>
          </a:prstGeom>
          <a:noFill/>
        </p:spPr>
        <p:txBody>
          <a:bodyPr wrap="square" rtlCol="0">
            <a:spAutoFit/>
          </a:bodyPr>
          <a:lstStyle/>
          <a:p>
            <a:r>
              <a:rPr lang="en-NZ" sz="2800" b="1" dirty="0">
                <a:solidFill>
                  <a:srgbClr val="FF0000"/>
                </a:solidFill>
              </a:rPr>
              <a:t>R2</a:t>
            </a:r>
          </a:p>
        </p:txBody>
      </p:sp>
      <p:sp>
        <p:nvSpPr>
          <p:cNvPr id="10" name="Right Brace 9">
            <a:extLst>
              <a:ext uri="{FF2B5EF4-FFF2-40B4-BE49-F238E27FC236}">
                <a16:creationId xmlns:a16="http://schemas.microsoft.com/office/drawing/2014/main" id="{04532EC9-D5CB-3389-B3ED-F46340B26115}"/>
              </a:ext>
            </a:extLst>
          </p:cNvPr>
          <p:cNvSpPr/>
          <p:nvPr/>
        </p:nvSpPr>
        <p:spPr bwMode="auto">
          <a:xfrm rot="16200000">
            <a:off x="4414363" y="4354697"/>
            <a:ext cx="301572" cy="1049188"/>
          </a:xfrm>
          <a:prstGeom prst="rightBrace">
            <a:avLst/>
          </a:prstGeom>
          <a:solidFill>
            <a:srgbClr val="FFFF00"/>
          </a:solidFill>
          <a:ln w="952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dirty="0">
              <a:ln>
                <a:noFill/>
              </a:ln>
              <a:solidFill>
                <a:schemeClr val="tx1"/>
              </a:solidFill>
              <a:effectLst/>
              <a:highlight>
                <a:srgbClr val="FFFF00"/>
              </a:highlight>
              <a:latin typeface="Arial" charset="0"/>
              <a:ea typeface="ＭＳ Ｐゴシック" pitchFamily="-112" charset="-128"/>
            </a:endParaRPr>
          </a:p>
        </p:txBody>
      </p:sp>
      <p:sp>
        <p:nvSpPr>
          <p:cNvPr id="12" name="Rectangle 11">
            <a:extLst>
              <a:ext uri="{FF2B5EF4-FFF2-40B4-BE49-F238E27FC236}">
                <a16:creationId xmlns:a16="http://schemas.microsoft.com/office/drawing/2014/main" id="{AD8E00B2-D4DC-DF81-5F36-1C0692F55C89}"/>
              </a:ext>
            </a:extLst>
          </p:cNvPr>
          <p:cNvSpPr/>
          <p:nvPr/>
        </p:nvSpPr>
        <p:spPr bwMode="auto">
          <a:xfrm>
            <a:off x="5746761" y="5508745"/>
            <a:ext cx="6402626" cy="1289119"/>
          </a:xfrm>
          <a:prstGeom prst="rect">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a:ln>
                <a:noFill/>
              </a:ln>
              <a:solidFill>
                <a:schemeClr val="tx1"/>
              </a:solidFill>
              <a:effectLst/>
              <a:latin typeface="Arial" charset="0"/>
              <a:ea typeface="ＭＳ Ｐゴシック" pitchFamily="-112" charset="-128"/>
            </a:endParaRPr>
          </a:p>
        </p:txBody>
      </p:sp>
    </p:spTree>
    <p:extLst>
      <p:ext uri="{BB962C8B-B14F-4D97-AF65-F5344CB8AC3E}">
        <p14:creationId xmlns:p14="http://schemas.microsoft.com/office/powerpoint/2010/main" val="1929377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9">
                                            <p:txEl>
                                              <p:pRg st="0" end="0"/>
                                            </p:txEl>
                                          </p:spTgt>
                                        </p:tgtEl>
                                        <p:attrNameLst>
                                          <p:attrName>style.visibility</p:attrName>
                                        </p:attrNameLst>
                                      </p:cBhvr>
                                      <p:to>
                                        <p:strVal val="visible"/>
                                      </p:to>
                                    </p:set>
                                    <p:animEffect transition="in" filter="fade">
                                      <p:cBhvr>
                                        <p:cTn id="32" dur="1000"/>
                                        <p:tgtEl>
                                          <p:spTgt spid="9">
                                            <p:txEl>
                                              <p:pRg st="0" end="0"/>
                                            </p:txEl>
                                          </p:spTgt>
                                        </p:tgtEl>
                                      </p:cBhvr>
                                    </p:animEffect>
                                    <p:anim calcmode="lin" valueType="num">
                                      <p:cBhvr>
                                        <p:cTn id="33"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47"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1000"/>
                                        <p:tgtEl>
                                          <p:spTgt spid="11"/>
                                        </p:tgtEl>
                                      </p:cBhvr>
                                    </p:animEffect>
                                    <p:anim calcmode="lin" valueType="num">
                                      <p:cBhvr>
                                        <p:cTn id="44" dur="1000" fill="hold"/>
                                        <p:tgtEl>
                                          <p:spTgt spid="11"/>
                                        </p:tgtEl>
                                        <p:attrNameLst>
                                          <p:attrName>ppt_x</p:attrName>
                                        </p:attrNameLst>
                                      </p:cBhvr>
                                      <p:tavLst>
                                        <p:tav tm="0">
                                          <p:val>
                                            <p:strVal val="#ppt_x"/>
                                          </p:val>
                                        </p:tav>
                                        <p:tav tm="100000">
                                          <p:val>
                                            <p:strVal val="#ppt_x"/>
                                          </p:val>
                                        </p:tav>
                                      </p:tavLst>
                                    </p:anim>
                                    <p:anim calcmode="lin" valueType="num">
                                      <p:cBhvr>
                                        <p:cTn id="4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grpId="0" nodeType="clickEffect">
                                  <p:stCondLst>
                                    <p:cond delay="0"/>
                                  </p:stCondLst>
                                  <p:childTnLst>
                                    <p:set>
                                      <p:cBhvr>
                                        <p:cTn id="49" dur="1" fill="hold">
                                          <p:stCondLst>
                                            <p:cond delay="0"/>
                                          </p:stCondLst>
                                        </p:cTn>
                                        <p:tgtEl>
                                          <p:spTgt spid="12"/>
                                        </p:tgtEl>
                                        <p:attrNameLst>
                                          <p:attrName>style.visibility</p:attrName>
                                        </p:attrNameLst>
                                      </p:cBhvr>
                                      <p:to>
                                        <p:strVal val="visible"/>
                                      </p:to>
                                    </p:set>
                                    <p:anim calcmode="lin" valueType="num">
                                      <p:cBhvr additive="base">
                                        <p:cTn id="50" dur="500" fill="hold"/>
                                        <p:tgtEl>
                                          <p:spTgt spid="12"/>
                                        </p:tgtEl>
                                        <p:attrNameLst>
                                          <p:attrName>ppt_x</p:attrName>
                                        </p:attrNameLst>
                                      </p:cBhvr>
                                      <p:tavLst>
                                        <p:tav tm="0">
                                          <p:val>
                                            <p:strVal val="#ppt_x"/>
                                          </p:val>
                                        </p:tav>
                                        <p:tav tm="100000">
                                          <p:val>
                                            <p:strVal val="#ppt_x"/>
                                          </p:val>
                                        </p:tav>
                                      </p:tavLst>
                                    </p:anim>
                                    <p:anim calcmode="lin" valueType="num">
                                      <p:cBhvr additive="base">
                                        <p:cTn id="51"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6" grpId="0"/>
      <p:bldP spid="7" grpId="0"/>
      <p:bldP spid="10"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720000" y="1070700"/>
            <a:ext cx="10753200" cy="5265344"/>
          </a:xfrm>
        </p:spPr>
        <p:txBody>
          <a:bodyPr/>
          <a:lstStyle/>
          <a:p>
            <a:r>
              <a:rPr lang="en-NZ" dirty="0"/>
              <a:t>No scaffolding process optimized for assembling the genome of non-model organisms.  </a:t>
            </a:r>
          </a:p>
          <a:p>
            <a:pPr lvl="1"/>
            <a:r>
              <a:rPr lang="en-NZ" dirty="0"/>
              <a:t>Maximum 2 scaffolders</a:t>
            </a:r>
          </a:p>
          <a:p>
            <a:pPr lvl="1"/>
            <a:r>
              <a:rPr lang="en-NZ" dirty="0"/>
              <a:t>unknown input data volume</a:t>
            </a:r>
          </a:p>
          <a:p>
            <a:pPr lvl="1"/>
            <a:r>
              <a:rPr lang="en-NZ" dirty="0"/>
              <a:t>Mostly use default parameters</a:t>
            </a:r>
          </a:p>
          <a:p>
            <a:pPr lvl="1"/>
            <a:r>
              <a:rPr lang="en-NZ" dirty="0"/>
              <a:t>No summary of final result</a:t>
            </a:r>
          </a:p>
          <a:p>
            <a:pPr lvl="1"/>
            <a:r>
              <a:rPr lang="en-NZ" dirty="0"/>
              <a:t>No standard evaluation method</a:t>
            </a:r>
          </a:p>
          <a:p>
            <a:r>
              <a:rPr lang="en-NZ" dirty="0"/>
              <a:t>No automation process</a:t>
            </a:r>
          </a:p>
          <a:p>
            <a:pPr lvl="1"/>
            <a:r>
              <a:rPr lang="en-NZ" dirty="0"/>
              <a:t>No computing resource usage report</a:t>
            </a:r>
          </a:p>
          <a:p>
            <a:r>
              <a:rPr lang="en-NZ" dirty="0"/>
              <a:t>Intensive manual curation steps </a:t>
            </a:r>
          </a:p>
          <a:p>
            <a:endParaRPr lang="en-NZ" dirty="0"/>
          </a:p>
          <a:p>
            <a:pPr marL="0" indent="0">
              <a:buNone/>
            </a:pPr>
            <a:endParaRPr lang="en-NZ" dirty="0"/>
          </a:p>
          <a:p>
            <a:pPr marL="0" indent="0">
              <a:buNone/>
            </a:pPr>
            <a:endParaRPr lang="en-NZ" b="1" dirty="0"/>
          </a:p>
        </p:txBody>
      </p:sp>
      <p:sp>
        <p:nvSpPr>
          <p:cNvPr id="2" name="Title 1"/>
          <p:cNvSpPr>
            <a:spLocks noGrp="1"/>
          </p:cNvSpPr>
          <p:nvPr>
            <p:ph type="title"/>
          </p:nvPr>
        </p:nvSpPr>
        <p:spPr/>
        <p:txBody>
          <a:bodyPr/>
          <a:lstStyle/>
          <a:p>
            <a:r>
              <a:rPr lang="en-NZ" sz="3600" dirty="0"/>
              <a:t>Previous Difficulties </a:t>
            </a:r>
          </a:p>
        </p:txBody>
      </p:sp>
      <p:grpSp>
        <p:nvGrpSpPr>
          <p:cNvPr id="18" name="Google Shape;4157;p95">
            <a:extLst>
              <a:ext uri="{FF2B5EF4-FFF2-40B4-BE49-F238E27FC236}">
                <a16:creationId xmlns:a16="http://schemas.microsoft.com/office/drawing/2014/main" id="{A4BC0F85-F3B3-9538-DDC0-AF8E61FB511A}"/>
              </a:ext>
            </a:extLst>
          </p:cNvPr>
          <p:cNvGrpSpPr/>
          <p:nvPr/>
        </p:nvGrpSpPr>
        <p:grpSpPr>
          <a:xfrm rot="7573225">
            <a:off x="10102927" y="1064322"/>
            <a:ext cx="1420581" cy="5421449"/>
            <a:chOff x="9065175" y="1446600"/>
            <a:chExt cx="682175" cy="2603425"/>
          </a:xfrm>
        </p:grpSpPr>
        <p:sp>
          <p:nvSpPr>
            <p:cNvPr id="33" name="Google Shape;4158;p95">
              <a:extLst>
                <a:ext uri="{FF2B5EF4-FFF2-40B4-BE49-F238E27FC236}">
                  <a16:creationId xmlns:a16="http://schemas.microsoft.com/office/drawing/2014/main" id="{6072ED1F-41AC-6AF8-C5AA-E9042C2E2373}"/>
                </a:ext>
              </a:extLst>
            </p:cNvPr>
            <p:cNvSpPr/>
            <p:nvPr/>
          </p:nvSpPr>
          <p:spPr>
            <a:xfrm>
              <a:off x="9086850" y="1508200"/>
              <a:ext cx="610475" cy="2541825"/>
            </a:xfrm>
            <a:custGeom>
              <a:avLst/>
              <a:gdLst/>
              <a:ahLst/>
              <a:cxnLst/>
              <a:rect l="l" t="t" r="r" b="b"/>
              <a:pathLst>
                <a:path w="24419" h="101673" extrusionOk="0">
                  <a:moveTo>
                    <a:pt x="3036" y="0"/>
                  </a:moveTo>
                  <a:cubicBezTo>
                    <a:pt x="2703" y="0"/>
                    <a:pt x="2402" y="267"/>
                    <a:pt x="2402" y="601"/>
                  </a:cubicBezTo>
                  <a:cubicBezTo>
                    <a:pt x="2102" y="9474"/>
                    <a:pt x="7740" y="14010"/>
                    <a:pt x="13143" y="18380"/>
                  </a:cubicBezTo>
                  <a:cubicBezTo>
                    <a:pt x="18280" y="22550"/>
                    <a:pt x="23151" y="26452"/>
                    <a:pt x="22917" y="33824"/>
                  </a:cubicBezTo>
                  <a:cubicBezTo>
                    <a:pt x="22650" y="41997"/>
                    <a:pt x="17346" y="45633"/>
                    <a:pt x="11709" y="49502"/>
                  </a:cubicBezTo>
                  <a:cubicBezTo>
                    <a:pt x="6205" y="53305"/>
                    <a:pt x="534" y="57208"/>
                    <a:pt x="268" y="65614"/>
                  </a:cubicBezTo>
                  <a:cubicBezTo>
                    <a:pt x="1" y="73553"/>
                    <a:pt x="4804" y="77522"/>
                    <a:pt x="9908" y="81725"/>
                  </a:cubicBezTo>
                  <a:cubicBezTo>
                    <a:pt x="15378" y="86229"/>
                    <a:pt x="21049" y="90899"/>
                    <a:pt x="20715" y="101039"/>
                  </a:cubicBezTo>
                  <a:cubicBezTo>
                    <a:pt x="20715" y="101373"/>
                    <a:pt x="20982" y="101673"/>
                    <a:pt x="21316" y="101673"/>
                  </a:cubicBezTo>
                  <a:cubicBezTo>
                    <a:pt x="21683" y="101673"/>
                    <a:pt x="21950" y="101406"/>
                    <a:pt x="21950" y="101072"/>
                  </a:cubicBezTo>
                  <a:cubicBezTo>
                    <a:pt x="22283" y="90265"/>
                    <a:pt x="16146" y="85194"/>
                    <a:pt x="10708" y="80725"/>
                  </a:cubicBezTo>
                  <a:cubicBezTo>
                    <a:pt x="5838" y="76722"/>
                    <a:pt x="1268" y="72952"/>
                    <a:pt x="1502" y="65647"/>
                  </a:cubicBezTo>
                  <a:cubicBezTo>
                    <a:pt x="1769" y="57875"/>
                    <a:pt x="6939" y="54306"/>
                    <a:pt x="12410" y="50536"/>
                  </a:cubicBezTo>
                  <a:cubicBezTo>
                    <a:pt x="18047" y="46633"/>
                    <a:pt x="23851" y="42631"/>
                    <a:pt x="24151" y="33858"/>
                  </a:cubicBezTo>
                  <a:cubicBezTo>
                    <a:pt x="24418" y="25852"/>
                    <a:pt x="19081" y="21549"/>
                    <a:pt x="13944" y="17413"/>
                  </a:cubicBezTo>
                  <a:cubicBezTo>
                    <a:pt x="8507" y="13043"/>
                    <a:pt x="3370" y="8906"/>
                    <a:pt x="3637" y="634"/>
                  </a:cubicBezTo>
                  <a:cubicBezTo>
                    <a:pt x="3637" y="300"/>
                    <a:pt x="3370" y="0"/>
                    <a:pt x="3036"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4" name="Google Shape;4159;p95">
              <a:extLst>
                <a:ext uri="{FF2B5EF4-FFF2-40B4-BE49-F238E27FC236}">
                  <a16:creationId xmlns:a16="http://schemas.microsoft.com/office/drawing/2014/main" id="{0D28405D-13CC-F229-B0A2-EDC157B9F724}"/>
                </a:ext>
              </a:extLst>
            </p:cNvPr>
            <p:cNvSpPr/>
            <p:nvPr/>
          </p:nvSpPr>
          <p:spPr>
            <a:xfrm>
              <a:off x="9065175" y="1446600"/>
              <a:ext cx="682175" cy="2586000"/>
            </a:xfrm>
            <a:custGeom>
              <a:avLst/>
              <a:gdLst/>
              <a:ahLst/>
              <a:cxnLst/>
              <a:rect l="l" t="t" r="r" b="b"/>
              <a:pathLst>
                <a:path w="27287" h="103440" extrusionOk="0">
                  <a:moveTo>
                    <a:pt x="25601" y="0"/>
                  </a:moveTo>
                  <a:cubicBezTo>
                    <a:pt x="25266" y="0"/>
                    <a:pt x="24931" y="246"/>
                    <a:pt x="24985" y="696"/>
                  </a:cubicBezTo>
                  <a:cubicBezTo>
                    <a:pt x="25952" y="9969"/>
                    <a:pt x="19948" y="14573"/>
                    <a:pt x="13610" y="19443"/>
                  </a:cubicBezTo>
                  <a:cubicBezTo>
                    <a:pt x="8140" y="23679"/>
                    <a:pt x="2469" y="28016"/>
                    <a:pt x="2202" y="35588"/>
                  </a:cubicBezTo>
                  <a:cubicBezTo>
                    <a:pt x="1902" y="45328"/>
                    <a:pt x="7639" y="49698"/>
                    <a:pt x="13210" y="53901"/>
                  </a:cubicBezTo>
                  <a:cubicBezTo>
                    <a:pt x="18213" y="57704"/>
                    <a:pt x="22983" y="61306"/>
                    <a:pt x="22717" y="68778"/>
                  </a:cubicBezTo>
                  <a:cubicBezTo>
                    <a:pt x="22483" y="76350"/>
                    <a:pt x="17513" y="80020"/>
                    <a:pt x="12242" y="83922"/>
                  </a:cubicBezTo>
                  <a:cubicBezTo>
                    <a:pt x="6405" y="88259"/>
                    <a:pt x="334" y="92762"/>
                    <a:pt x="0" y="102803"/>
                  </a:cubicBezTo>
                  <a:cubicBezTo>
                    <a:pt x="0" y="103136"/>
                    <a:pt x="267" y="103436"/>
                    <a:pt x="601" y="103436"/>
                  </a:cubicBezTo>
                  <a:cubicBezTo>
                    <a:pt x="622" y="103438"/>
                    <a:pt x="642" y="103439"/>
                    <a:pt x="662" y="103439"/>
                  </a:cubicBezTo>
                  <a:cubicBezTo>
                    <a:pt x="997" y="103439"/>
                    <a:pt x="1236" y="103182"/>
                    <a:pt x="1268" y="102836"/>
                  </a:cubicBezTo>
                  <a:cubicBezTo>
                    <a:pt x="1568" y="93429"/>
                    <a:pt x="7372" y="89126"/>
                    <a:pt x="13010" y="84957"/>
                  </a:cubicBezTo>
                  <a:cubicBezTo>
                    <a:pt x="18280" y="81054"/>
                    <a:pt x="23717" y="76951"/>
                    <a:pt x="23984" y="68845"/>
                  </a:cubicBezTo>
                  <a:cubicBezTo>
                    <a:pt x="24251" y="60706"/>
                    <a:pt x="19014" y="56770"/>
                    <a:pt x="13944" y="52934"/>
                  </a:cubicBezTo>
                  <a:cubicBezTo>
                    <a:pt x="8640" y="48897"/>
                    <a:pt x="3169" y="44761"/>
                    <a:pt x="3470" y="35621"/>
                  </a:cubicBezTo>
                  <a:cubicBezTo>
                    <a:pt x="3703" y="28650"/>
                    <a:pt x="8873" y="24680"/>
                    <a:pt x="14377" y="20444"/>
                  </a:cubicBezTo>
                  <a:cubicBezTo>
                    <a:pt x="20715" y="15573"/>
                    <a:pt x="27287" y="10570"/>
                    <a:pt x="26219" y="563"/>
                  </a:cubicBezTo>
                  <a:cubicBezTo>
                    <a:pt x="26173" y="179"/>
                    <a:pt x="25887" y="0"/>
                    <a:pt x="25601"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5" name="Google Shape;4160;p95">
              <a:extLst>
                <a:ext uri="{FF2B5EF4-FFF2-40B4-BE49-F238E27FC236}">
                  <a16:creationId xmlns:a16="http://schemas.microsoft.com/office/drawing/2014/main" id="{CE20BCC8-7B14-1BB5-0E8E-54234AC0B149}"/>
                </a:ext>
              </a:extLst>
            </p:cNvPr>
            <p:cNvSpPr/>
            <p:nvPr/>
          </p:nvSpPr>
          <p:spPr>
            <a:xfrm>
              <a:off x="9240300" y="3247475"/>
              <a:ext cx="393750" cy="199625"/>
            </a:xfrm>
            <a:custGeom>
              <a:avLst/>
              <a:gdLst/>
              <a:ahLst/>
              <a:cxnLst/>
              <a:rect l="l" t="t" r="r" b="b"/>
              <a:pathLst>
                <a:path w="15750" h="7985" extrusionOk="0">
                  <a:moveTo>
                    <a:pt x="15158" y="0"/>
                  </a:moveTo>
                  <a:cubicBezTo>
                    <a:pt x="15101" y="0"/>
                    <a:pt x="15040" y="14"/>
                    <a:pt x="14978" y="46"/>
                  </a:cubicBezTo>
                  <a:lnTo>
                    <a:pt x="401" y="7184"/>
                  </a:lnTo>
                  <a:cubicBezTo>
                    <a:pt x="0" y="7384"/>
                    <a:pt x="134" y="7985"/>
                    <a:pt x="601" y="7985"/>
                  </a:cubicBezTo>
                  <a:cubicBezTo>
                    <a:pt x="668" y="7951"/>
                    <a:pt x="701" y="7951"/>
                    <a:pt x="768" y="7918"/>
                  </a:cubicBezTo>
                  <a:lnTo>
                    <a:pt x="15345" y="813"/>
                  </a:lnTo>
                  <a:cubicBezTo>
                    <a:pt x="15749" y="582"/>
                    <a:pt x="15528" y="0"/>
                    <a:pt x="15158"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6" name="Google Shape;4161;p95">
              <a:extLst>
                <a:ext uri="{FF2B5EF4-FFF2-40B4-BE49-F238E27FC236}">
                  <a16:creationId xmlns:a16="http://schemas.microsoft.com/office/drawing/2014/main" id="{2CC96DC5-4C9F-3D69-0134-9818304D1DE6}"/>
                </a:ext>
              </a:extLst>
            </p:cNvPr>
            <p:cNvSpPr/>
            <p:nvPr/>
          </p:nvSpPr>
          <p:spPr>
            <a:xfrm>
              <a:off x="9142725" y="3083225"/>
              <a:ext cx="497100" cy="243800"/>
            </a:xfrm>
            <a:custGeom>
              <a:avLst/>
              <a:gdLst/>
              <a:ahLst/>
              <a:cxnLst/>
              <a:rect l="l" t="t" r="r" b="b"/>
              <a:pathLst>
                <a:path w="19884" h="9752" extrusionOk="0">
                  <a:moveTo>
                    <a:pt x="19267" y="1"/>
                  </a:moveTo>
                  <a:cubicBezTo>
                    <a:pt x="19208" y="1"/>
                    <a:pt x="19146" y="14"/>
                    <a:pt x="19081" y="44"/>
                  </a:cubicBezTo>
                  <a:lnTo>
                    <a:pt x="401" y="8951"/>
                  </a:lnTo>
                  <a:cubicBezTo>
                    <a:pt x="1" y="9151"/>
                    <a:pt x="167" y="9718"/>
                    <a:pt x="601" y="9751"/>
                  </a:cubicBezTo>
                  <a:cubicBezTo>
                    <a:pt x="668" y="9751"/>
                    <a:pt x="701" y="9718"/>
                    <a:pt x="768" y="9684"/>
                  </a:cubicBezTo>
                  <a:lnTo>
                    <a:pt x="19448" y="811"/>
                  </a:lnTo>
                  <a:cubicBezTo>
                    <a:pt x="19883" y="608"/>
                    <a:pt x="19662" y="1"/>
                    <a:pt x="1926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7" name="Google Shape;4162;p95">
              <a:extLst>
                <a:ext uri="{FF2B5EF4-FFF2-40B4-BE49-F238E27FC236}">
                  <a16:creationId xmlns:a16="http://schemas.microsoft.com/office/drawing/2014/main" id="{330990C4-3777-0944-8BF4-398B6483602E}"/>
                </a:ext>
              </a:extLst>
            </p:cNvPr>
            <p:cNvSpPr/>
            <p:nvPr/>
          </p:nvSpPr>
          <p:spPr>
            <a:xfrm>
              <a:off x="9113550" y="2938925"/>
              <a:ext cx="459600" cy="234650"/>
            </a:xfrm>
            <a:custGeom>
              <a:avLst/>
              <a:gdLst/>
              <a:ahLst/>
              <a:cxnLst/>
              <a:rect l="l" t="t" r="r" b="b"/>
              <a:pathLst>
                <a:path w="18384" h="9386" extrusionOk="0">
                  <a:moveTo>
                    <a:pt x="17794" y="0"/>
                  </a:moveTo>
                  <a:cubicBezTo>
                    <a:pt x="17736" y="0"/>
                    <a:pt x="17675" y="14"/>
                    <a:pt x="17613" y="45"/>
                  </a:cubicBezTo>
                  <a:lnTo>
                    <a:pt x="400" y="8585"/>
                  </a:lnTo>
                  <a:cubicBezTo>
                    <a:pt x="0" y="8785"/>
                    <a:pt x="134" y="9385"/>
                    <a:pt x="601" y="9385"/>
                  </a:cubicBezTo>
                  <a:cubicBezTo>
                    <a:pt x="667" y="9385"/>
                    <a:pt x="734" y="9352"/>
                    <a:pt x="801" y="9319"/>
                  </a:cubicBezTo>
                  <a:lnTo>
                    <a:pt x="17980" y="779"/>
                  </a:lnTo>
                  <a:cubicBezTo>
                    <a:pt x="18384" y="577"/>
                    <a:pt x="18163" y="0"/>
                    <a:pt x="17794"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8" name="Google Shape;4163;p95">
              <a:extLst>
                <a:ext uri="{FF2B5EF4-FFF2-40B4-BE49-F238E27FC236}">
                  <a16:creationId xmlns:a16="http://schemas.microsoft.com/office/drawing/2014/main" id="{F51609E0-9B45-752F-59FE-BED3CDA82F10}"/>
                </a:ext>
              </a:extLst>
            </p:cNvPr>
            <p:cNvSpPr/>
            <p:nvPr/>
          </p:nvSpPr>
          <p:spPr>
            <a:xfrm>
              <a:off x="9164400" y="2824375"/>
              <a:ext cx="297550" cy="156550"/>
            </a:xfrm>
            <a:custGeom>
              <a:avLst/>
              <a:gdLst/>
              <a:ahLst/>
              <a:cxnLst/>
              <a:rect l="l" t="t" r="r" b="b"/>
              <a:pathLst>
                <a:path w="11902" h="6262" extrusionOk="0">
                  <a:moveTo>
                    <a:pt x="11322" y="0"/>
                  </a:moveTo>
                  <a:cubicBezTo>
                    <a:pt x="11256" y="0"/>
                    <a:pt x="11184" y="18"/>
                    <a:pt x="11109" y="58"/>
                  </a:cubicBezTo>
                  <a:lnTo>
                    <a:pt x="368" y="5461"/>
                  </a:lnTo>
                  <a:cubicBezTo>
                    <a:pt x="1" y="5662"/>
                    <a:pt x="134" y="6262"/>
                    <a:pt x="568" y="6262"/>
                  </a:cubicBezTo>
                  <a:cubicBezTo>
                    <a:pt x="635" y="6262"/>
                    <a:pt x="701" y="6229"/>
                    <a:pt x="768" y="6195"/>
                  </a:cubicBezTo>
                  <a:lnTo>
                    <a:pt x="11476" y="791"/>
                  </a:lnTo>
                  <a:cubicBezTo>
                    <a:pt x="11901" y="564"/>
                    <a:pt x="11700" y="0"/>
                    <a:pt x="1132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9" name="Google Shape;4164;p95">
              <a:extLst>
                <a:ext uri="{FF2B5EF4-FFF2-40B4-BE49-F238E27FC236}">
                  <a16:creationId xmlns:a16="http://schemas.microsoft.com/office/drawing/2014/main" id="{152512C5-21CA-6829-4421-2102398AEBD3}"/>
                </a:ext>
              </a:extLst>
            </p:cNvPr>
            <p:cNvSpPr/>
            <p:nvPr/>
          </p:nvSpPr>
          <p:spPr>
            <a:xfrm>
              <a:off x="9388725" y="3076125"/>
              <a:ext cx="261250" cy="134975"/>
            </a:xfrm>
            <a:custGeom>
              <a:avLst/>
              <a:gdLst/>
              <a:ahLst/>
              <a:cxnLst/>
              <a:rect l="l" t="t" r="r" b="b"/>
              <a:pathLst>
                <a:path w="10450" h="5399" extrusionOk="0">
                  <a:moveTo>
                    <a:pt x="9540" y="1"/>
                  </a:moveTo>
                  <a:cubicBezTo>
                    <a:pt x="9456" y="1"/>
                    <a:pt x="9367" y="19"/>
                    <a:pt x="9274" y="61"/>
                  </a:cubicBezTo>
                  <a:lnTo>
                    <a:pt x="601" y="4198"/>
                  </a:lnTo>
                  <a:cubicBezTo>
                    <a:pt x="1" y="4498"/>
                    <a:pt x="201" y="5399"/>
                    <a:pt x="868" y="5399"/>
                  </a:cubicBezTo>
                  <a:cubicBezTo>
                    <a:pt x="968" y="5399"/>
                    <a:pt x="1035" y="5365"/>
                    <a:pt x="1135" y="5332"/>
                  </a:cubicBezTo>
                  <a:lnTo>
                    <a:pt x="9808" y="1196"/>
                  </a:lnTo>
                  <a:cubicBezTo>
                    <a:pt x="10449" y="904"/>
                    <a:pt x="10122" y="1"/>
                    <a:pt x="954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0" name="Google Shape;4165;p95">
              <a:extLst>
                <a:ext uri="{FF2B5EF4-FFF2-40B4-BE49-F238E27FC236}">
                  <a16:creationId xmlns:a16="http://schemas.microsoft.com/office/drawing/2014/main" id="{136A4B80-2ABC-D073-8A7D-ED178ABCD6C0}"/>
                </a:ext>
              </a:extLst>
            </p:cNvPr>
            <p:cNvSpPr/>
            <p:nvPr/>
          </p:nvSpPr>
          <p:spPr>
            <a:xfrm>
              <a:off x="9332025" y="2929875"/>
              <a:ext cx="253475" cy="135300"/>
            </a:xfrm>
            <a:custGeom>
              <a:avLst/>
              <a:gdLst/>
              <a:ahLst/>
              <a:cxnLst/>
              <a:rect l="l" t="t" r="r" b="b"/>
              <a:pathLst>
                <a:path w="10139" h="5412" extrusionOk="0">
                  <a:moveTo>
                    <a:pt x="9245" y="0"/>
                  </a:moveTo>
                  <a:cubicBezTo>
                    <a:pt x="9150" y="0"/>
                    <a:pt x="9048" y="23"/>
                    <a:pt x="8940" y="74"/>
                  </a:cubicBezTo>
                  <a:lnTo>
                    <a:pt x="568" y="4244"/>
                  </a:lnTo>
                  <a:cubicBezTo>
                    <a:pt x="1" y="4544"/>
                    <a:pt x="201" y="5411"/>
                    <a:pt x="868" y="5411"/>
                  </a:cubicBezTo>
                  <a:cubicBezTo>
                    <a:pt x="968" y="5411"/>
                    <a:pt x="1035" y="5411"/>
                    <a:pt x="1135" y="5344"/>
                  </a:cubicBezTo>
                  <a:lnTo>
                    <a:pt x="9507" y="1175"/>
                  </a:lnTo>
                  <a:cubicBezTo>
                    <a:pt x="10139" y="859"/>
                    <a:pt x="9832" y="0"/>
                    <a:pt x="9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1" name="Google Shape;4166;p95">
              <a:extLst>
                <a:ext uri="{FF2B5EF4-FFF2-40B4-BE49-F238E27FC236}">
                  <a16:creationId xmlns:a16="http://schemas.microsoft.com/office/drawing/2014/main" id="{F6304BB8-E9E5-A130-3F71-DF2D7CC2FC3D}"/>
                </a:ext>
              </a:extLst>
            </p:cNvPr>
            <p:cNvSpPr/>
            <p:nvPr/>
          </p:nvSpPr>
          <p:spPr>
            <a:xfrm>
              <a:off x="9305350" y="2816175"/>
              <a:ext cx="167450" cy="93875"/>
            </a:xfrm>
            <a:custGeom>
              <a:avLst/>
              <a:gdLst/>
              <a:ahLst/>
              <a:cxnLst/>
              <a:rect l="l" t="t" r="r" b="b"/>
              <a:pathLst>
                <a:path w="6698" h="3755" extrusionOk="0">
                  <a:moveTo>
                    <a:pt x="5823" y="1"/>
                  </a:moveTo>
                  <a:cubicBezTo>
                    <a:pt x="5724" y="1"/>
                    <a:pt x="5617" y="27"/>
                    <a:pt x="5504" y="85"/>
                  </a:cubicBezTo>
                  <a:lnTo>
                    <a:pt x="567" y="2587"/>
                  </a:lnTo>
                  <a:cubicBezTo>
                    <a:pt x="0" y="2887"/>
                    <a:pt x="200" y="3755"/>
                    <a:pt x="868" y="3755"/>
                  </a:cubicBezTo>
                  <a:cubicBezTo>
                    <a:pt x="968" y="3755"/>
                    <a:pt x="1068" y="3721"/>
                    <a:pt x="1134" y="3688"/>
                  </a:cubicBezTo>
                  <a:lnTo>
                    <a:pt x="6071" y="1186"/>
                  </a:lnTo>
                  <a:cubicBezTo>
                    <a:pt x="6698" y="873"/>
                    <a:pt x="6401" y="1"/>
                    <a:pt x="5823"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2" name="Google Shape;4167;p95">
              <a:extLst>
                <a:ext uri="{FF2B5EF4-FFF2-40B4-BE49-F238E27FC236}">
                  <a16:creationId xmlns:a16="http://schemas.microsoft.com/office/drawing/2014/main" id="{1309D1D3-375A-518E-AA20-0ADFB9C7048F}"/>
                </a:ext>
              </a:extLst>
            </p:cNvPr>
            <p:cNvSpPr/>
            <p:nvPr/>
          </p:nvSpPr>
          <p:spPr>
            <a:xfrm>
              <a:off x="9427100" y="3236800"/>
              <a:ext cx="221025" cy="117725"/>
            </a:xfrm>
            <a:custGeom>
              <a:avLst/>
              <a:gdLst/>
              <a:ahLst/>
              <a:cxnLst/>
              <a:rect l="l" t="t" r="r" b="b"/>
              <a:pathLst>
                <a:path w="8841" h="4709" extrusionOk="0">
                  <a:moveTo>
                    <a:pt x="7937" y="0"/>
                  </a:moveTo>
                  <a:cubicBezTo>
                    <a:pt x="7844" y="0"/>
                    <a:pt x="7744" y="22"/>
                    <a:pt x="7639" y="72"/>
                  </a:cubicBezTo>
                  <a:lnTo>
                    <a:pt x="601" y="3541"/>
                  </a:lnTo>
                  <a:cubicBezTo>
                    <a:pt x="0" y="3808"/>
                    <a:pt x="201" y="4709"/>
                    <a:pt x="868" y="4709"/>
                  </a:cubicBezTo>
                  <a:cubicBezTo>
                    <a:pt x="968" y="4709"/>
                    <a:pt x="1068" y="4676"/>
                    <a:pt x="1135" y="4642"/>
                  </a:cubicBezTo>
                  <a:lnTo>
                    <a:pt x="8206" y="1206"/>
                  </a:lnTo>
                  <a:cubicBezTo>
                    <a:pt x="8840" y="890"/>
                    <a:pt x="8528" y="0"/>
                    <a:pt x="7937"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3" name="Google Shape;4168;p95">
              <a:extLst>
                <a:ext uri="{FF2B5EF4-FFF2-40B4-BE49-F238E27FC236}">
                  <a16:creationId xmlns:a16="http://schemas.microsoft.com/office/drawing/2014/main" id="{57A690AF-F050-18F2-E304-9C4C2E44BB78}"/>
                </a:ext>
              </a:extLst>
            </p:cNvPr>
            <p:cNvSpPr/>
            <p:nvPr/>
          </p:nvSpPr>
          <p:spPr>
            <a:xfrm>
              <a:off x="9149925" y="2478050"/>
              <a:ext cx="373100" cy="190150"/>
            </a:xfrm>
            <a:custGeom>
              <a:avLst/>
              <a:gdLst/>
              <a:ahLst/>
              <a:cxnLst/>
              <a:rect l="l" t="t" r="r" b="b"/>
              <a:pathLst>
                <a:path w="14924" h="7606" extrusionOk="0">
                  <a:moveTo>
                    <a:pt x="623" y="1"/>
                  </a:moveTo>
                  <a:cubicBezTo>
                    <a:pt x="236" y="1"/>
                    <a:pt x="0" y="604"/>
                    <a:pt x="480" y="801"/>
                  </a:cubicBezTo>
                  <a:lnTo>
                    <a:pt x="14156" y="7573"/>
                  </a:lnTo>
                  <a:cubicBezTo>
                    <a:pt x="14223" y="7606"/>
                    <a:pt x="14290" y="7606"/>
                    <a:pt x="14356" y="7606"/>
                  </a:cubicBezTo>
                  <a:cubicBezTo>
                    <a:pt x="14790" y="7606"/>
                    <a:pt x="14923" y="7006"/>
                    <a:pt x="14523" y="6805"/>
                  </a:cubicBezTo>
                  <a:lnTo>
                    <a:pt x="847" y="67"/>
                  </a:lnTo>
                  <a:cubicBezTo>
                    <a:pt x="769" y="21"/>
                    <a:pt x="694" y="1"/>
                    <a:pt x="623"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4" name="Google Shape;4169;p95">
              <a:extLst>
                <a:ext uri="{FF2B5EF4-FFF2-40B4-BE49-F238E27FC236}">
                  <a16:creationId xmlns:a16="http://schemas.microsoft.com/office/drawing/2014/main" id="{FA6827F7-F53C-2341-7834-9AAA884F4B25}"/>
                </a:ext>
              </a:extLst>
            </p:cNvPr>
            <p:cNvSpPr/>
            <p:nvPr/>
          </p:nvSpPr>
          <p:spPr>
            <a:xfrm>
              <a:off x="9130475" y="2302375"/>
              <a:ext cx="494300" cy="252425"/>
            </a:xfrm>
            <a:custGeom>
              <a:avLst/>
              <a:gdLst/>
              <a:ahLst/>
              <a:cxnLst/>
              <a:rect l="l" t="t" r="r" b="b"/>
              <a:pathLst>
                <a:path w="19772" h="10097" extrusionOk="0">
                  <a:moveTo>
                    <a:pt x="605" y="0"/>
                  </a:moveTo>
                  <a:cubicBezTo>
                    <a:pt x="203" y="0"/>
                    <a:pt x="1" y="595"/>
                    <a:pt x="457" y="823"/>
                  </a:cubicBezTo>
                  <a:lnTo>
                    <a:pt x="18970" y="10063"/>
                  </a:lnTo>
                  <a:cubicBezTo>
                    <a:pt x="19037" y="10063"/>
                    <a:pt x="19104" y="10096"/>
                    <a:pt x="19171" y="10096"/>
                  </a:cubicBezTo>
                  <a:cubicBezTo>
                    <a:pt x="19604" y="10096"/>
                    <a:pt x="19771" y="9496"/>
                    <a:pt x="19371" y="9296"/>
                  </a:cubicBezTo>
                  <a:lnTo>
                    <a:pt x="824" y="56"/>
                  </a:lnTo>
                  <a:cubicBezTo>
                    <a:pt x="747" y="17"/>
                    <a:pt x="673" y="0"/>
                    <a:pt x="605"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5" name="Google Shape;4170;p95">
              <a:extLst>
                <a:ext uri="{FF2B5EF4-FFF2-40B4-BE49-F238E27FC236}">
                  <a16:creationId xmlns:a16="http://schemas.microsoft.com/office/drawing/2014/main" id="{279BECD5-C4BB-C3BF-8061-DE5CE879680A}"/>
                </a:ext>
              </a:extLst>
            </p:cNvPr>
            <p:cNvSpPr/>
            <p:nvPr/>
          </p:nvSpPr>
          <p:spPr>
            <a:xfrm>
              <a:off x="9197200" y="2152250"/>
              <a:ext cx="473425" cy="241600"/>
            </a:xfrm>
            <a:custGeom>
              <a:avLst/>
              <a:gdLst/>
              <a:ahLst/>
              <a:cxnLst/>
              <a:rect l="l" t="t" r="r" b="b"/>
              <a:pathLst>
                <a:path w="18937" h="9664" extrusionOk="0">
                  <a:moveTo>
                    <a:pt x="615" y="1"/>
                  </a:moveTo>
                  <a:cubicBezTo>
                    <a:pt x="227" y="1"/>
                    <a:pt x="0" y="591"/>
                    <a:pt x="457" y="790"/>
                  </a:cubicBezTo>
                  <a:lnTo>
                    <a:pt x="18169" y="9630"/>
                  </a:lnTo>
                  <a:cubicBezTo>
                    <a:pt x="18203" y="9663"/>
                    <a:pt x="18270" y="9663"/>
                    <a:pt x="18336" y="9663"/>
                  </a:cubicBezTo>
                  <a:cubicBezTo>
                    <a:pt x="18770" y="9663"/>
                    <a:pt x="18937" y="9063"/>
                    <a:pt x="18536" y="8863"/>
                  </a:cubicBezTo>
                  <a:lnTo>
                    <a:pt x="824" y="57"/>
                  </a:lnTo>
                  <a:cubicBezTo>
                    <a:pt x="751" y="18"/>
                    <a:pt x="681" y="1"/>
                    <a:pt x="615"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6" name="Google Shape;4171;p95">
              <a:extLst>
                <a:ext uri="{FF2B5EF4-FFF2-40B4-BE49-F238E27FC236}">
                  <a16:creationId xmlns:a16="http://schemas.microsoft.com/office/drawing/2014/main" id="{23CE5618-50A2-6A14-B66C-83E42C2BB6E0}"/>
                </a:ext>
              </a:extLst>
            </p:cNvPr>
            <p:cNvSpPr/>
            <p:nvPr/>
          </p:nvSpPr>
          <p:spPr>
            <a:xfrm>
              <a:off x="9303950" y="2040525"/>
              <a:ext cx="343275" cy="177375"/>
            </a:xfrm>
            <a:custGeom>
              <a:avLst/>
              <a:gdLst/>
              <a:ahLst/>
              <a:cxnLst/>
              <a:rect l="l" t="t" r="r" b="b"/>
              <a:pathLst>
                <a:path w="13731" h="7095" extrusionOk="0">
                  <a:moveTo>
                    <a:pt x="615" y="0"/>
                  </a:moveTo>
                  <a:cubicBezTo>
                    <a:pt x="227" y="0"/>
                    <a:pt x="0" y="590"/>
                    <a:pt x="457" y="790"/>
                  </a:cubicBezTo>
                  <a:lnTo>
                    <a:pt x="12965" y="7061"/>
                  </a:lnTo>
                  <a:cubicBezTo>
                    <a:pt x="13024" y="7090"/>
                    <a:pt x="13082" y="7094"/>
                    <a:pt x="13141" y="7094"/>
                  </a:cubicBezTo>
                  <a:lnTo>
                    <a:pt x="13141" y="7094"/>
                  </a:lnTo>
                  <a:cubicBezTo>
                    <a:pt x="13601" y="7087"/>
                    <a:pt x="13730" y="6492"/>
                    <a:pt x="13332" y="6294"/>
                  </a:cubicBezTo>
                  <a:lnTo>
                    <a:pt x="823" y="56"/>
                  </a:lnTo>
                  <a:cubicBezTo>
                    <a:pt x="751" y="17"/>
                    <a:pt x="681" y="0"/>
                    <a:pt x="615" y="0"/>
                  </a:cubicBezTo>
                  <a:close/>
                  <a:moveTo>
                    <a:pt x="13141" y="7094"/>
                  </a:moveTo>
                  <a:lnTo>
                    <a:pt x="13141" y="7094"/>
                  </a:lnTo>
                  <a:cubicBezTo>
                    <a:pt x="13138" y="7094"/>
                    <a:pt x="13135" y="7094"/>
                    <a:pt x="13132" y="7094"/>
                  </a:cubicBezTo>
                  <a:lnTo>
                    <a:pt x="13166" y="7094"/>
                  </a:lnTo>
                  <a:cubicBezTo>
                    <a:pt x="13157" y="7094"/>
                    <a:pt x="13149" y="7094"/>
                    <a:pt x="13141" y="7094"/>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7" name="Google Shape;4172;p95">
              <a:extLst>
                <a:ext uri="{FF2B5EF4-FFF2-40B4-BE49-F238E27FC236}">
                  <a16:creationId xmlns:a16="http://schemas.microsoft.com/office/drawing/2014/main" id="{543A8CDD-2B41-2D0E-A2D1-B926879BD9F6}"/>
                </a:ext>
              </a:extLst>
            </p:cNvPr>
            <p:cNvSpPr/>
            <p:nvPr/>
          </p:nvSpPr>
          <p:spPr>
            <a:xfrm>
              <a:off x="9290525" y="2032300"/>
              <a:ext cx="207475" cy="112200"/>
            </a:xfrm>
            <a:custGeom>
              <a:avLst/>
              <a:gdLst/>
              <a:ahLst/>
              <a:cxnLst/>
              <a:rect l="l" t="t" r="r" b="b"/>
              <a:pathLst>
                <a:path w="8299" h="4488" extrusionOk="0">
                  <a:moveTo>
                    <a:pt x="885" y="0"/>
                  </a:moveTo>
                  <a:cubicBezTo>
                    <a:pt x="322" y="0"/>
                    <a:pt x="0" y="872"/>
                    <a:pt x="627" y="1185"/>
                  </a:cubicBezTo>
                  <a:lnTo>
                    <a:pt x="7131" y="4421"/>
                  </a:lnTo>
                  <a:cubicBezTo>
                    <a:pt x="7231" y="4454"/>
                    <a:pt x="7331" y="4488"/>
                    <a:pt x="7431" y="4488"/>
                  </a:cubicBezTo>
                  <a:cubicBezTo>
                    <a:pt x="8065" y="4488"/>
                    <a:pt x="8299" y="3587"/>
                    <a:pt x="7698" y="3320"/>
                  </a:cubicBezTo>
                  <a:lnTo>
                    <a:pt x="1194" y="85"/>
                  </a:lnTo>
                  <a:cubicBezTo>
                    <a:pt x="1086" y="26"/>
                    <a:pt x="982" y="0"/>
                    <a:pt x="88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8" name="Google Shape;4173;p95">
              <a:extLst>
                <a:ext uri="{FF2B5EF4-FFF2-40B4-BE49-F238E27FC236}">
                  <a16:creationId xmlns:a16="http://schemas.microsoft.com/office/drawing/2014/main" id="{9AF8CD50-FA72-02FA-512B-E8F5910E72D6}"/>
                </a:ext>
              </a:extLst>
            </p:cNvPr>
            <p:cNvSpPr/>
            <p:nvPr/>
          </p:nvSpPr>
          <p:spPr>
            <a:xfrm>
              <a:off x="9190250" y="2146850"/>
              <a:ext cx="247725" cy="132750"/>
            </a:xfrm>
            <a:custGeom>
              <a:avLst/>
              <a:gdLst/>
              <a:ahLst/>
              <a:cxnLst/>
              <a:rect l="l" t="t" r="r" b="b"/>
              <a:pathLst>
                <a:path w="9909" h="5310" extrusionOk="0">
                  <a:moveTo>
                    <a:pt x="904" y="0"/>
                  </a:moveTo>
                  <a:cubicBezTo>
                    <a:pt x="313" y="0"/>
                    <a:pt x="1" y="890"/>
                    <a:pt x="635" y="1207"/>
                  </a:cubicBezTo>
                  <a:lnTo>
                    <a:pt x="8741" y="5243"/>
                  </a:lnTo>
                  <a:cubicBezTo>
                    <a:pt x="8841" y="5276"/>
                    <a:pt x="8941" y="5276"/>
                    <a:pt x="9041" y="5310"/>
                  </a:cubicBezTo>
                  <a:cubicBezTo>
                    <a:pt x="9708" y="5310"/>
                    <a:pt x="9908" y="4409"/>
                    <a:pt x="9308" y="4142"/>
                  </a:cubicBezTo>
                  <a:lnTo>
                    <a:pt x="1202" y="72"/>
                  </a:lnTo>
                  <a:cubicBezTo>
                    <a:pt x="1097" y="22"/>
                    <a:pt x="997" y="0"/>
                    <a:pt x="90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9" name="Google Shape;4174;p95">
              <a:extLst>
                <a:ext uri="{FF2B5EF4-FFF2-40B4-BE49-F238E27FC236}">
                  <a16:creationId xmlns:a16="http://schemas.microsoft.com/office/drawing/2014/main" id="{EBC7C6FA-82B8-7F35-56D3-F2D3B1541862}"/>
                </a:ext>
              </a:extLst>
            </p:cNvPr>
            <p:cNvSpPr/>
            <p:nvPr/>
          </p:nvSpPr>
          <p:spPr>
            <a:xfrm>
              <a:off x="9121225" y="2297750"/>
              <a:ext cx="229175" cy="123625"/>
            </a:xfrm>
            <a:custGeom>
              <a:avLst/>
              <a:gdLst/>
              <a:ahLst/>
              <a:cxnLst/>
              <a:rect l="l" t="t" r="r" b="b"/>
              <a:pathLst>
                <a:path w="9167" h="4945" extrusionOk="0">
                  <a:moveTo>
                    <a:pt x="900" y="0"/>
                  </a:moveTo>
                  <a:cubicBezTo>
                    <a:pt x="328" y="0"/>
                    <a:pt x="0" y="864"/>
                    <a:pt x="660" y="1208"/>
                  </a:cubicBezTo>
                  <a:lnTo>
                    <a:pt x="8032" y="4878"/>
                  </a:lnTo>
                  <a:cubicBezTo>
                    <a:pt x="8132" y="4911"/>
                    <a:pt x="8199" y="4944"/>
                    <a:pt x="8299" y="4944"/>
                  </a:cubicBezTo>
                  <a:cubicBezTo>
                    <a:pt x="8966" y="4944"/>
                    <a:pt x="9167" y="4044"/>
                    <a:pt x="8599" y="3743"/>
                  </a:cubicBezTo>
                  <a:lnTo>
                    <a:pt x="1194" y="74"/>
                  </a:lnTo>
                  <a:cubicBezTo>
                    <a:pt x="1092" y="23"/>
                    <a:pt x="993" y="0"/>
                    <a:pt x="900"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0" name="Google Shape;4175;p95">
              <a:extLst>
                <a:ext uri="{FF2B5EF4-FFF2-40B4-BE49-F238E27FC236}">
                  <a16:creationId xmlns:a16="http://schemas.microsoft.com/office/drawing/2014/main" id="{1B304BD0-93FE-ABBF-C02E-EF30EC5212C1}"/>
                </a:ext>
              </a:extLst>
            </p:cNvPr>
            <p:cNvSpPr/>
            <p:nvPr/>
          </p:nvSpPr>
          <p:spPr>
            <a:xfrm>
              <a:off x="9143550" y="2472925"/>
              <a:ext cx="201850" cy="109400"/>
            </a:xfrm>
            <a:custGeom>
              <a:avLst/>
              <a:gdLst/>
              <a:ahLst/>
              <a:cxnLst/>
              <a:rect l="l" t="t" r="r" b="b"/>
              <a:pathLst>
                <a:path w="8074" h="4376" extrusionOk="0">
                  <a:moveTo>
                    <a:pt x="914" y="0"/>
                  </a:moveTo>
                  <a:cubicBezTo>
                    <a:pt x="338" y="0"/>
                    <a:pt x="1" y="889"/>
                    <a:pt x="635" y="1206"/>
                  </a:cubicBezTo>
                  <a:lnTo>
                    <a:pt x="6939" y="4308"/>
                  </a:lnTo>
                  <a:cubicBezTo>
                    <a:pt x="7006" y="4342"/>
                    <a:pt x="7106" y="4375"/>
                    <a:pt x="7206" y="4375"/>
                  </a:cubicBezTo>
                  <a:cubicBezTo>
                    <a:pt x="7873" y="4375"/>
                    <a:pt x="8073" y="3475"/>
                    <a:pt x="7473" y="3174"/>
                  </a:cubicBezTo>
                  <a:lnTo>
                    <a:pt x="1202" y="72"/>
                  </a:lnTo>
                  <a:cubicBezTo>
                    <a:pt x="1102" y="22"/>
                    <a:pt x="1005" y="0"/>
                    <a:pt x="91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1" name="Google Shape;4176;p95">
              <a:extLst>
                <a:ext uri="{FF2B5EF4-FFF2-40B4-BE49-F238E27FC236}">
                  <a16:creationId xmlns:a16="http://schemas.microsoft.com/office/drawing/2014/main" id="{919DC0F4-7890-D55A-C2D2-FC57FDD637E2}"/>
                </a:ext>
              </a:extLst>
            </p:cNvPr>
            <p:cNvSpPr/>
            <p:nvPr/>
          </p:nvSpPr>
          <p:spPr>
            <a:xfrm>
              <a:off x="9222975" y="3691050"/>
              <a:ext cx="352050" cy="104725"/>
            </a:xfrm>
            <a:custGeom>
              <a:avLst/>
              <a:gdLst/>
              <a:ahLst/>
              <a:cxnLst/>
              <a:rect l="l" t="t" r="r" b="b"/>
              <a:pathLst>
                <a:path w="14082" h="4189" extrusionOk="0">
                  <a:moveTo>
                    <a:pt x="577" y="0"/>
                  </a:moveTo>
                  <a:cubicBezTo>
                    <a:pt x="133" y="0"/>
                    <a:pt x="0" y="693"/>
                    <a:pt x="493" y="816"/>
                  </a:cubicBezTo>
                  <a:lnTo>
                    <a:pt x="13336" y="4152"/>
                  </a:lnTo>
                  <a:lnTo>
                    <a:pt x="13436" y="4152"/>
                  </a:lnTo>
                  <a:lnTo>
                    <a:pt x="13436" y="4185"/>
                  </a:lnTo>
                  <a:cubicBezTo>
                    <a:pt x="13458" y="4188"/>
                    <a:pt x="13479" y="4189"/>
                    <a:pt x="13499" y="4189"/>
                  </a:cubicBezTo>
                  <a:cubicBezTo>
                    <a:pt x="14010" y="4189"/>
                    <a:pt x="14081" y="3415"/>
                    <a:pt x="13536" y="3351"/>
                  </a:cubicBezTo>
                  <a:lnTo>
                    <a:pt x="693" y="15"/>
                  </a:lnTo>
                  <a:cubicBezTo>
                    <a:pt x="653" y="5"/>
                    <a:pt x="614" y="0"/>
                    <a:pt x="57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2" name="Google Shape;4177;p95">
              <a:extLst>
                <a:ext uri="{FF2B5EF4-FFF2-40B4-BE49-F238E27FC236}">
                  <a16:creationId xmlns:a16="http://schemas.microsoft.com/office/drawing/2014/main" id="{66951E81-226C-A5CA-BBC5-12927B917CBD}"/>
                </a:ext>
              </a:extLst>
            </p:cNvPr>
            <p:cNvSpPr/>
            <p:nvPr/>
          </p:nvSpPr>
          <p:spPr>
            <a:xfrm>
              <a:off x="9118475" y="3844650"/>
              <a:ext cx="507450" cy="137925"/>
            </a:xfrm>
            <a:custGeom>
              <a:avLst/>
              <a:gdLst/>
              <a:ahLst/>
              <a:cxnLst/>
              <a:rect l="l" t="t" r="r" b="b"/>
              <a:pathLst>
                <a:path w="20298" h="5517" extrusionOk="0">
                  <a:moveTo>
                    <a:pt x="582" y="0"/>
                  </a:moveTo>
                  <a:cubicBezTo>
                    <a:pt x="148" y="0"/>
                    <a:pt x="0" y="684"/>
                    <a:pt x="470" y="810"/>
                  </a:cubicBezTo>
                  <a:lnTo>
                    <a:pt x="19551" y="5513"/>
                  </a:lnTo>
                  <a:lnTo>
                    <a:pt x="19684" y="5513"/>
                  </a:lnTo>
                  <a:cubicBezTo>
                    <a:pt x="19704" y="5516"/>
                    <a:pt x="19724" y="5517"/>
                    <a:pt x="19744" y="5517"/>
                  </a:cubicBezTo>
                  <a:cubicBezTo>
                    <a:pt x="20224" y="5517"/>
                    <a:pt x="20297" y="4743"/>
                    <a:pt x="19784" y="4679"/>
                  </a:cubicBezTo>
                  <a:lnTo>
                    <a:pt x="670" y="9"/>
                  </a:lnTo>
                  <a:cubicBezTo>
                    <a:pt x="640" y="3"/>
                    <a:pt x="611" y="0"/>
                    <a:pt x="58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3" name="Google Shape;4178;p95">
              <a:extLst>
                <a:ext uri="{FF2B5EF4-FFF2-40B4-BE49-F238E27FC236}">
                  <a16:creationId xmlns:a16="http://schemas.microsoft.com/office/drawing/2014/main" id="{99517018-857A-5E85-9631-B568EA5C6BD7}"/>
                </a:ext>
              </a:extLst>
            </p:cNvPr>
            <p:cNvSpPr/>
            <p:nvPr/>
          </p:nvSpPr>
          <p:spPr>
            <a:xfrm>
              <a:off x="9263900" y="1734800"/>
              <a:ext cx="374250" cy="85325"/>
            </a:xfrm>
            <a:custGeom>
              <a:avLst/>
              <a:gdLst/>
              <a:ahLst/>
              <a:cxnLst/>
              <a:rect l="l" t="t" r="r" b="b"/>
              <a:pathLst>
                <a:path w="14970" h="3413" extrusionOk="0">
                  <a:moveTo>
                    <a:pt x="14387" y="1"/>
                  </a:moveTo>
                  <a:cubicBezTo>
                    <a:pt x="14360" y="1"/>
                    <a:pt x="14331" y="4"/>
                    <a:pt x="14301" y="9"/>
                  </a:cubicBezTo>
                  <a:lnTo>
                    <a:pt x="524" y="2578"/>
                  </a:lnTo>
                  <a:cubicBezTo>
                    <a:pt x="1" y="2610"/>
                    <a:pt x="55" y="3413"/>
                    <a:pt x="591" y="3413"/>
                  </a:cubicBezTo>
                  <a:cubicBezTo>
                    <a:pt x="602" y="3413"/>
                    <a:pt x="613" y="3412"/>
                    <a:pt x="624" y="3412"/>
                  </a:cubicBezTo>
                  <a:lnTo>
                    <a:pt x="691" y="3412"/>
                  </a:lnTo>
                  <a:lnTo>
                    <a:pt x="14434" y="843"/>
                  </a:lnTo>
                  <a:cubicBezTo>
                    <a:pt x="14969" y="749"/>
                    <a:pt x="14851" y="1"/>
                    <a:pt x="1438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4" name="Google Shape;4179;p95">
              <a:extLst>
                <a:ext uri="{FF2B5EF4-FFF2-40B4-BE49-F238E27FC236}">
                  <a16:creationId xmlns:a16="http://schemas.microsoft.com/office/drawing/2014/main" id="{F521FFAC-2B35-C00A-F114-B584BA57B689}"/>
                </a:ext>
              </a:extLst>
            </p:cNvPr>
            <p:cNvSpPr/>
            <p:nvPr/>
          </p:nvSpPr>
          <p:spPr>
            <a:xfrm>
              <a:off x="9169700" y="1534675"/>
              <a:ext cx="528475" cy="119500"/>
            </a:xfrm>
            <a:custGeom>
              <a:avLst/>
              <a:gdLst/>
              <a:ahLst/>
              <a:cxnLst/>
              <a:rect l="l" t="t" r="r" b="b"/>
              <a:pathLst>
                <a:path w="21139" h="4780" extrusionOk="0">
                  <a:moveTo>
                    <a:pt x="20557" y="0"/>
                  </a:moveTo>
                  <a:cubicBezTo>
                    <a:pt x="20529" y="0"/>
                    <a:pt x="20500" y="3"/>
                    <a:pt x="20470" y="9"/>
                  </a:cubicBezTo>
                  <a:lnTo>
                    <a:pt x="556" y="3945"/>
                  </a:lnTo>
                  <a:cubicBezTo>
                    <a:pt x="0" y="3977"/>
                    <a:pt x="53" y="4780"/>
                    <a:pt x="590" y="4780"/>
                  </a:cubicBezTo>
                  <a:cubicBezTo>
                    <a:pt x="601" y="4780"/>
                    <a:pt x="612" y="4779"/>
                    <a:pt x="623" y="4779"/>
                  </a:cubicBezTo>
                  <a:lnTo>
                    <a:pt x="723" y="4779"/>
                  </a:lnTo>
                  <a:lnTo>
                    <a:pt x="20604" y="842"/>
                  </a:lnTo>
                  <a:cubicBezTo>
                    <a:pt x="21139" y="748"/>
                    <a:pt x="21021" y="0"/>
                    <a:pt x="2055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5" name="Google Shape;4180;p95">
              <a:extLst>
                <a:ext uri="{FF2B5EF4-FFF2-40B4-BE49-F238E27FC236}">
                  <a16:creationId xmlns:a16="http://schemas.microsoft.com/office/drawing/2014/main" id="{9FCC0FB6-DF86-2C74-3A69-EFB0824EB78E}"/>
                </a:ext>
              </a:extLst>
            </p:cNvPr>
            <p:cNvSpPr/>
            <p:nvPr/>
          </p:nvSpPr>
          <p:spPr>
            <a:xfrm>
              <a:off x="9476850" y="1529725"/>
              <a:ext cx="228000" cy="67775"/>
            </a:xfrm>
            <a:custGeom>
              <a:avLst/>
              <a:gdLst/>
              <a:ahLst/>
              <a:cxnLst/>
              <a:rect l="l" t="t" r="r" b="b"/>
              <a:pathLst>
                <a:path w="9120" h="2711" extrusionOk="0">
                  <a:moveTo>
                    <a:pt x="8245" y="0"/>
                  </a:moveTo>
                  <a:cubicBezTo>
                    <a:pt x="8215" y="0"/>
                    <a:pt x="8183" y="2"/>
                    <a:pt x="8151" y="6"/>
                  </a:cubicBezTo>
                  <a:lnTo>
                    <a:pt x="812" y="1441"/>
                  </a:lnTo>
                  <a:cubicBezTo>
                    <a:pt x="0" y="1538"/>
                    <a:pt x="106" y="2711"/>
                    <a:pt x="882" y="2711"/>
                  </a:cubicBezTo>
                  <a:cubicBezTo>
                    <a:pt x="902" y="2711"/>
                    <a:pt x="924" y="2710"/>
                    <a:pt x="946" y="2708"/>
                  </a:cubicBezTo>
                  <a:lnTo>
                    <a:pt x="1046" y="2675"/>
                  </a:lnTo>
                  <a:lnTo>
                    <a:pt x="8384" y="1241"/>
                  </a:lnTo>
                  <a:cubicBezTo>
                    <a:pt x="9119" y="1049"/>
                    <a:pt x="8936" y="0"/>
                    <a:pt x="8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6" name="Google Shape;4181;p95">
              <a:extLst>
                <a:ext uri="{FF2B5EF4-FFF2-40B4-BE49-F238E27FC236}">
                  <a16:creationId xmlns:a16="http://schemas.microsoft.com/office/drawing/2014/main" id="{2EFDD478-51FC-6D61-7A58-8375A47201FA}"/>
                </a:ext>
              </a:extLst>
            </p:cNvPr>
            <p:cNvSpPr/>
            <p:nvPr/>
          </p:nvSpPr>
          <p:spPr>
            <a:xfrm>
              <a:off x="9443500" y="1728925"/>
              <a:ext cx="201925" cy="61225"/>
            </a:xfrm>
            <a:custGeom>
              <a:avLst/>
              <a:gdLst/>
              <a:ahLst/>
              <a:cxnLst/>
              <a:rect l="l" t="t" r="r" b="b"/>
              <a:pathLst>
                <a:path w="8077" h="2449" extrusionOk="0">
                  <a:moveTo>
                    <a:pt x="7202" y="1"/>
                  </a:moveTo>
                  <a:cubicBezTo>
                    <a:pt x="7164" y="1"/>
                    <a:pt x="7124" y="4"/>
                    <a:pt x="7083" y="11"/>
                  </a:cubicBezTo>
                  <a:lnTo>
                    <a:pt x="812" y="1178"/>
                  </a:lnTo>
                  <a:cubicBezTo>
                    <a:pt x="0" y="1276"/>
                    <a:pt x="105" y="2448"/>
                    <a:pt x="881" y="2448"/>
                  </a:cubicBezTo>
                  <a:cubicBezTo>
                    <a:pt x="902" y="2448"/>
                    <a:pt x="924" y="2448"/>
                    <a:pt x="946" y="2446"/>
                  </a:cubicBezTo>
                  <a:lnTo>
                    <a:pt x="1046" y="2412"/>
                  </a:lnTo>
                  <a:lnTo>
                    <a:pt x="7317" y="1245"/>
                  </a:lnTo>
                  <a:cubicBezTo>
                    <a:pt x="8076" y="1118"/>
                    <a:pt x="7905" y="1"/>
                    <a:pt x="7202"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7" name="Google Shape;4182;p95">
              <a:extLst>
                <a:ext uri="{FF2B5EF4-FFF2-40B4-BE49-F238E27FC236}">
                  <a16:creationId xmlns:a16="http://schemas.microsoft.com/office/drawing/2014/main" id="{A9407363-6B28-5635-6C1F-6E6B9A2F4FF4}"/>
                </a:ext>
              </a:extLst>
            </p:cNvPr>
            <p:cNvSpPr/>
            <p:nvPr/>
          </p:nvSpPr>
          <p:spPr>
            <a:xfrm>
              <a:off x="9206800" y="3682525"/>
              <a:ext cx="200350" cy="70775"/>
            </a:xfrm>
            <a:custGeom>
              <a:avLst/>
              <a:gdLst/>
              <a:ahLst/>
              <a:cxnLst/>
              <a:rect l="l" t="t" r="r" b="b"/>
              <a:pathLst>
                <a:path w="8014" h="2831" extrusionOk="0">
                  <a:moveTo>
                    <a:pt x="866" y="0"/>
                  </a:moveTo>
                  <a:cubicBezTo>
                    <a:pt x="200" y="0"/>
                    <a:pt x="1" y="1039"/>
                    <a:pt x="740" y="1224"/>
                  </a:cubicBezTo>
                  <a:lnTo>
                    <a:pt x="6911" y="2791"/>
                  </a:lnTo>
                  <a:lnTo>
                    <a:pt x="7078" y="2791"/>
                  </a:lnTo>
                  <a:lnTo>
                    <a:pt x="7044" y="2825"/>
                  </a:lnTo>
                  <a:cubicBezTo>
                    <a:pt x="7076" y="2829"/>
                    <a:pt x="7107" y="2830"/>
                    <a:pt x="7136" y="2830"/>
                  </a:cubicBezTo>
                  <a:cubicBezTo>
                    <a:pt x="7890" y="2830"/>
                    <a:pt x="8014" y="1653"/>
                    <a:pt x="7211" y="1557"/>
                  </a:cubicBezTo>
                  <a:lnTo>
                    <a:pt x="1040" y="23"/>
                  </a:lnTo>
                  <a:cubicBezTo>
                    <a:pt x="979" y="7"/>
                    <a:pt x="921" y="0"/>
                    <a:pt x="866"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8" name="Google Shape;4183;p95">
              <a:extLst>
                <a:ext uri="{FF2B5EF4-FFF2-40B4-BE49-F238E27FC236}">
                  <a16:creationId xmlns:a16="http://schemas.microsoft.com/office/drawing/2014/main" id="{B0343544-FF07-2869-2159-E46A8A116B89}"/>
                </a:ext>
              </a:extLst>
            </p:cNvPr>
            <p:cNvSpPr/>
            <p:nvPr/>
          </p:nvSpPr>
          <p:spPr>
            <a:xfrm>
              <a:off x="9106700" y="3838475"/>
              <a:ext cx="275425" cy="89950"/>
            </a:xfrm>
            <a:custGeom>
              <a:avLst/>
              <a:gdLst/>
              <a:ahLst/>
              <a:cxnLst/>
              <a:rect l="l" t="t" r="r" b="b"/>
              <a:pathLst>
                <a:path w="11017" h="3598" extrusionOk="0">
                  <a:moveTo>
                    <a:pt x="871" y="1"/>
                  </a:moveTo>
                  <a:cubicBezTo>
                    <a:pt x="202" y="1"/>
                    <a:pt x="0" y="1072"/>
                    <a:pt x="741" y="1257"/>
                  </a:cubicBezTo>
                  <a:lnTo>
                    <a:pt x="9914" y="3558"/>
                  </a:lnTo>
                  <a:lnTo>
                    <a:pt x="10081" y="3558"/>
                  </a:lnTo>
                  <a:lnTo>
                    <a:pt x="10081" y="3592"/>
                  </a:lnTo>
                  <a:cubicBezTo>
                    <a:pt x="10113" y="3596"/>
                    <a:pt x="10143" y="3597"/>
                    <a:pt x="10173" y="3597"/>
                  </a:cubicBezTo>
                  <a:cubicBezTo>
                    <a:pt x="10924" y="3597"/>
                    <a:pt x="11017" y="2420"/>
                    <a:pt x="10215" y="2324"/>
                  </a:cubicBezTo>
                  <a:lnTo>
                    <a:pt x="1041" y="23"/>
                  </a:lnTo>
                  <a:cubicBezTo>
                    <a:pt x="982" y="8"/>
                    <a:pt x="925" y="1"/>
                    <a:pt x="871"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grpSp>
      <p:grpSp>
        <p:nvGrpSpPr>
          <p:cNvPr id="25" name="Google Shape;2973;p77">
            <a:extLst>
              <a:ext uri="{FF2B5EF4-FFF2-40B4-BE49-F238E27FC236}">
                <a16:creationId xmlns:a16="http://schemas.microsoft.com/office/drawing/2014/main" id="{D7C8E671-6A2B-702A-D774-7B586A67BF7E}"/>
              </a:ext>
            </a:extLst>
          </p:cNvPr>
          <p:cNvGrpSpPr/>
          <p:nvPr/>
        </p:nvGrpSpPr>
        <p:grpSpPr>
          <a:xfrm rot="5875890">
            <a:off x="8788203" y="4538176"/>
            <a:ext cx="1783961" cy="1890926"/>
            <a:chOff x="3403900" y="3304800"/>
            <a:chExt cx="1556050" cy="1649350"/>
          </a:xfrm>
        </p:grpSpPr>
        <p:sp>
          <p:nvSpPr>
            <p:cNvPr id="26" name="Google Shape;2974;p77">
              <a:extLst>
                <a:ext uri="{FF2B5EF4-FFF2-40B4-BE49-F238E27FC236}">
                  <a16:creationId xmlns:a16="http://schemas.microsoft.com/office/drawing/2014/main" id="{11982E51-72B7-C06C-82A2-17A3BBA3415F}"/>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975;p77">
              <a:extLst>
                <a:ext uri="{FF2B5EF4-FFF2-40B4-BE49-F238E27FC236}">
                  <a16:creationId xmlns:a16="http://schemas.microsoft.com/office/drawing/2014/main" id="{550429FD-8E3E-49BD-4F78-10FEBB75A330}"/>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976;p77">
              <a:extLst>
                <a:ext uri="{FF2B5EF4-FFF2-40B4-BE49-F238E27FC236}">
                  <a16:creationId xmlns:a16="http://schemas.microsoft.com/office/drawing/2014/main" id="{27343B0E-3DCA-2A01-9BC6-8EF7F00EEB6C}"/>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77;p77">
              <a:extLst>
                <a:ext uri="{FF2B5EF4-FFF2-40B4-BE49-F238E27FC236}">
                  <a16:creationId xmlns:a16="http://schemas.microsoft.com/office/drawing/2014/main" id="{311FC93C-B13A-C021-F1D8-E34A8E9A6688}"/>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978;p77">
              <a:extLst>
                <a:ext uri="{FF2B5EF4-FFF2-40B4-BE49-F238E27FC236}">
                  <a16:creationId xmlns:a16="http://schemas.microsoft.com/office/drawing/2014/main" id="{585C7E14-FF82-C62F-9400-3B3A23801864}"/>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79;p77">
              <a:extLst>
                <a:ext uri="{FF2B5EF4-FFF2-40B4-BE49-F238E27FC236}">
                  <a16:creationId xmlns:a16="http://schemas.microsoft.com/office/drawing/2014/main" id="{37753B4B-2C62-DE60-33E0-85D9A51F3D3B}"/>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80;p77">
              <a:extLst>
                <a:ext uri="{FF2B5EF4-FFF2-40B4-BE49-F238E27FC236}">
                  <a16:creationId xmlns:a16="http://schemas.microsoft.com/office/drawing/2014/main" id="{2AFEC6F8-6460-9F3F-9954-0BD3F669CC43}"/>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981;p77">
              <a:extLst>
                <a:ext uri="{FF2B5EF4-FFF2-40B4-BE49-F238E27FC236}">
                  <a16:creationId xmlns:a16="http://schemas.microsoft.com/office/drawing/2014/main" id="{976889F1-F733-1951-5552-2D750992F038}"/>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82;p77">
              <a:extLst>
                <a:ext uri="{FF2B5EF4-FFF2-40B4-BE49-F238E27FC236}">
                  <a16:creationId xmlns:a16="http://schemas.microsoft.com/office/drawing/2014/main" id="{4FD62839-D3D7-0BA2-F310-7846BC6DE650}"/>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83;p77">
              <a:extLst>
                <a:ext uri="{FF2B5EF4-FFF2-40B4-BE49-F238E27FC236}">
                  <a16:creationId xmlns:a16="http://schemas.microsoft.com/office/drawing/2014/main" id="{B4FC7B6F-2B1D-4328-FF3E-38A8EE9E8553}"/>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84;p77">
              <a:extLst>
                <a:ext uri="{FF2B5EF4-FFF2-40B4-BE49-F238E27FC236}">
                  <a16:creationId xmlns:a16="http://schemas.microsoft.com/office/drawing/2014/main" id="{5C5F76E4-E84B-43BE-4B58-2147B8AFB582}"/>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85;p77">
              <a:extLst>
                <a:ext uri="{FF2B5EF4-FFF2-40B4-BE49-F238E27FC236}">
                  <a16:creationId xmlns:a16="http://schemas.microsoft.com/office/drawing/2014/main" id="{4060B3AD-9BDE-A95F-692D-804C9E703811}"/>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986;p77">
              <a:extLst>
                <a:ext uri="{FF2B5EF4-FFF2-40B4-BE49-F238E27FC236}">
                  <a16:creationId xmlns:a16="http://schemas.microsoft.com/office/drawing/2014/main" id="{A2BA5E91-AEF8-54B2-C8C6-C760982F3F97}"/>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987;p77">
              <a:extLst>
                <a:ext uri="{FF2B5EF4-FFF2-40B4-BE49-F238E27FC236}">
                  <a16:creationId xmlns:a16="http://schemas.microsoft.com/office/drawing/2014/main" id="{36711A0D-ED0A-087F-4157-5065EC0D7FDB}"/>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988;p77">
              <a:extLst>
                <a:ext uri="{FF2B5EF4-FFF2-40B4-BE49-F238E27FC236}">
                  <a16:creationId xmlns:a16="http://schemas.microsoft.com/office/drawing/2014/main" id="{C3763A38-EEEE-F729-CD5C-59CDAAEDF3A8}"/>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989;p77">
              <a:extLst>
                <a:ext uri="{FF2B5EF4-FFF2-40B4-BE49-F238E27FC236}">
                  <a16:creationId xmlns:a16="http://schemas.microsoft.com/office/drawing/2014/main" id="{C3F008F1-3A5A-4D9C-31FD-B85153360843}"/>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990;p77">
              <a:extLst>
                <a:ext uri="{FF2B5EF4-FFF2-40B4-BE49-F238E27FC236}">
                  <a16:creationId xmlns:a16="http://schemas.microsoft.com/office/drawing/2014/main" id="{ED5AF6E8-1D84-6F7B-E977-FDB39844372B}"/>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991;p77">
              <a:extLst>
                <a:ext uri="{FF2B5EF4-FFF2-40B4-BE49-F238E27FC236}">
                  <a16:creationId xmlns:a16="http://schemas.microsoft.com/office/drawing/2014/main" id="{9A29C29B-8388-C9FC-1A0E-A6C75DA4BE8B}"/>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992;p77">
              <a:extLst>
                <a:ext uri="{FF2B5EF4-FFF2-40B4-BE49-F238E27FC236}">
                  <a16:creationId xmlns:a16="http://schemas.microsoft.com/office/drawing/2014/main" id="{7BCB8C18-7B4E-430D-3472-EEA4F04251BA}"/>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3160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720000" y="1070700"/>
            <a:ext cx="10753200" cy="5265344"/>
          </a:xfrm>
        </p:spPr>
        <p:txBody>
          <a:bodyPr/>
          <a:lstStyle/>
          <a:p>
            <a:pPr marL="0" indent="0">
              <a:buNone/>
            </a:pPr>
            <a:endParaRPr lang="en-NZ" dirty="0"/>
          </a:p>
          <a:p>
            <a:pPr marL="0" indent="0">
              <a:buNone/>
            </a:pPr>
            <a:endParaRPr lang="en-NZ" dirty="0"/>
          </a:p>
          <a:p>
            <a:pPr marL="0" lvl="0" indent="0" algn="ctr" rtl="0">
              <a:spcBef>
                <a:spcPts val="0"/>
              </a:spcBef>
              <a:spcAft>
                <a:spcPts val="0"/>
              </a:spcAft>
              <a:buNone/>
            </a:pPr>
            <a:endParaRPr lang="en-US" dirty="0"/>
          </a:p>
          <a:p>
            <a:pPr marL="0" lvl="0" indent="0" algn="ctr" rtl="0">
              <a:spcBef>
                <a:spcPts val="0"/>
              </a:spcBef>
              <a:spcAft>
                <a:spcPts val="0"/>
              </a:spcAft>
              <a:buNone/>
            </a:pPr>
            <a:endParaRPr lang="en-US" dirty="0"/>
          </a:p>
          <a:p>
            <a:pPr marL="457200" lvl="0" indent="-457200" algn="ctr" rtl="0">
              <a:spcBef>
                <a:spcPts val="0"/>
              </a:spcBef>
              <a:spcAft>
                <a:spcPts val="0"/>
              </a:spcAft>
              <a:buAutoNum type="arabicPeriod"/>
            </a:pPr>
            <a:r>
              <a:rPr lang="en-US" dirty="0"/>
              <a:t>Automate genome assembly process</a:t>
            </a:r>
          </a:p>
          <a:p>
            <a:pPr marL="0" lvl="0" indent="0" algn="ctr" rtl="0">
              <a:spcBef>
                <a:spcPts val="0"/>
              </a:spcBef>
              <a:spcAft>
                <a:spcPts val="0"/>
              </a:spcAft>
              <a:buNone/>
            </a:pPr>
            <a:r>
              <a:rPr lang="en-US" dirty="0"/>
              <a:t>  </a:t>
            </a:r>
          </a:p>
          <a:p>
            <a:pPr marL="0" lvl="0" indent="0" algn="ctr" rtl="0">
              <a:spcBef>
                <a:spcPts val="0"/>
              </a:spcBef>
              <a:spcAft>
                <a:spcPts val="0"/>
              </a:spcAft>
              <a:buNone/>
            </a:pPr>
            <a:r>
              <a:rPr lang="en-US" dirty="0"/>
              <a:t>2. Hi-C scaffolders benchmarking targeting on non-model organisms</a:t>
            </a:r>
          </a:p>
          <a:p>
            <a:pPr marL="0" lvl="0" indent="0" algn="ctr" rtl="0">
              <a:spcBef>
                <a:spcPts val="0"/>
              </a:spcBef>
              <a:spcAft>
                <a:spcPts val="0"/>
              </a:spcAft>
              <a:buNone/>
            </a:pPr>
            <a:endParaRPr lang="en-US" dirty="0"/>
          </a:p>
          <a:p>
            <a:pPr marL="0" lvl="0" indent="0" algn="ctr" rtl="0">
              <a:spcBef>
                <a:spcPts val="0"/>
              </a:spcBef>
              <a:spcAft>
                <a:spcPts val="0"/>
              </a:spcAft>
              <a:buNone/>
            </a:pPr>
            <a:r>
              <a:rPr lang="en-US" dirty="0"/>
              <a:t>3. Evaluation method</a:t>
            </a:r>
          </a:p>
          <a:p>
            <a:pPr marL="0" lvl="0" indent="0" algn="ctr" rtl="0">
              <a:spcBef>
                <a:spcPts val="0"/>
              </a:spcBef>
              <a:spcAft>
                <a:spcPts val="0"/>
              </a:spcAft>
              <a:buNone/>
            </a:pPr>
            <a:endParaRPr lang="en-US" dirty="0"/>
          </a:p>
          <a:p>
            <a:pPr marL="0" lvl="0" indent="0" algn="ctr" rtl="0">
              <a:spcBef>
                <a:spcPts val="0"/>
              </a:spcBef>
              <a:spcAft>
                <a:spcPts val="0"/>
              </a:spcAft>
              <a:buNone/>
            </a:pPr>
            <a:r>
              <a:rPr lang="en-US" dirty="0"/>
              <a:t>4. Build comprehensive report</a:t>
            </a:r>
          </a:p>
        </p:txBody>
      </p:sp>
      <p:sp>
        <p:nvSpPr>
          <p:cNvPr id="2" name="Title 1"/>
          <p:cNvSpPr>
            <a:spLocks noGrp="1"/>
          </p:cNvSpPr>
          <p:nvPr>
            <p:ph type="title"/>
          </p:nvPr>
        </p:nvSpPr>
        <p:spPr/>
        <p:txBody>
          <a:bodyPr/>
          <a:lstStyle/>
          <a:p>
            <a:r>
              <a:rPr lang="en-NZ" sz="3600" dirty="0"/>
              <a:t>Research Goal</a:t>
            </a:r>
          </a:p>
        </p:txBody>
      </p:sp>
      <p:grpSp>
        <p:nvGrpSpPr>
          <p:cNvPr id="18" name="Google Shape;4157;p95">
            <a:extLst>
              <a:ext uri="{FF2B5EF4-FFF2-40B4-BE49-F238E27FC236}">
                <a16:creationId xmlns:a16="http://schemas.microsoft.com/office/drawing/2014/main" id="{A4BC0F85-F3B3-9538-DDC0-AF8E61FB511A}"/>
              </a:ext>
            </a:extLst>
          </p:cNvPr>
          <p:cNvGrpSpPr/>
          <p:nvPr/>
        </p:nvGrpSpPr>
        <p:grpSpPr>
          <a:xfrm rot="7573225">
            <a:off x="9649209" y="-1153893"/>
            <a:ext cx="1420581" cy="5421449"/>
            <a:chOff x="9065175" y="1446600"/>
            <a:chExt cx="682175" cy="2603425"/>
          </a:xfrm>
        </p:grpSpPr>
        <p:sp>
          <p:nvSpPr>
            <p:cNvPr id="33" name="Google Shape;4158;p95">
              <a:extLst>
                <a:ext uri="{FF2B5EF4-FFF2-40B4-BE49-F238E27FC236}">
                  <a16:creationId xmlns:a16="http://schemas.microsoft.com/office/drawing/2014/main" id="{6072ED1F-41AC-6AF8-C5AA-E9042C2E2373}"/>
                </a:ext>
              </a:extLst>
            </p:cNvPr>
            <p:cNvSpPr/>
            <p:nvPr/>
          </p:nvSpPr>
          <p:spPr>
            <a:xfrm>
              <a:off x="9086850" y="1508200"/>
              <a:ext cx="610475" cy="2541825"/>
            </a:xfrm>
            <a:custGeom>
              <a:avLst/>
              <a:gdLst/>
              <a:ahLst/>
              <a:cxnLst/>
              <a:rect l="l" t="t" r="r" b="b"/>
              <a:pathLst>
                <a:path w="24419" h="101673" extrusionOk="0">
                  <a:moveTo>
                    <a:pt x="3036" y="0"/>
                  </a:moveTo>
                  <a:cubicBezTo>
                    <a:pt x="2703" y="0"/>
                    <a:pt x="2402" y="267"/>
                    <a:pt x="2402" y="601"/>
                  </a:cubicBezTo>
                  <a:cubicBezTo>
                    <a:pt x="2102" y="9474"/>
                    <a:pt x="7740" y="14010"/>
                    <a:pt x="13143" y="18380"/>
                  </a:cubicBezTo>
                  <a:cubicBezTo>
                    <a:pt x="18280" y="22550"/>
                    <a:pt x="23151" y="26452"/>
                    <a:pt x="22917" y="33824"/>
                  </a:cubicBezTo>
                  <a:cubicBezTo>
                    <a:pt x="22650" y="41997"/>
                    <a:pt x="17346" y="45633"/>
                    <a:pt x="11709" y="49502"/>
                  </a:cubicBezTo>
                  <a:cubicBezTo>
                    <a:pt x="6205" y="53305"/>
                    <a:pt x="534" y="57208"/>
                    <a:pt x="268" y="65614"/>
                  </a:cubicBezTo>
                  <a:cubicBezTo>
                    <a:pt x="1" y="73553"/>
                    <a:pt x="4804" y="77522"/>
                    <a:pt x="9908" y="81725"/>
                  </a:cubicBezTo>
                  <a:cubicBezTo>
                    <a:pt x="15378" y="86229"/>
                    <a:pt x="21049" y="90899"/>
                    <a:pt x="20715" y="101039"/>
                  </a:cubicBezTo>
                  <a:cubicBezTo>
                    <a:pt x="20715" y="101373"/>
                    <a:pt x="20982" y="101673"/>
                    <a:pt x="21316" y="101673"/>
                  </a:cubicBezTo>
                  <a:cubicBezTo>
                    <a:pt x="21683" y="101673"/>
                    <a:pt x="21950" y="101406"/>
                    <a:pt x="21950" y="101072"/>
                  </a:cubicBezTo>
                  <a:cubicBezTo>
                    <a:pt x="22283" y="90265"/>
                    <a:pt x="16146" y="85194"/>
                    <a:pt x="10708" y="80725"/>
                  </a:cubicBezTo>
                  <a:cubicBezTo>
                    <a:pt x="5838" y="76722"/>
                    <a:pt x="1268" y="72952"/>
                    <a:pt x="1502" y="65647"/>
                  </a:cubicBezTo>
                  <a:cubicBezTo>
                    <a:pt x="1769" y="57875"/>
                    <a:pt x="6939" y="54306"/>
                    <a:pt x="12410" y="50536"/>
                  </a:cubicBezTo>
                  <a:cubicBezTo>
                    <a:pt x="18047" y="46633"/>
                    <a:pt x="23851" y="42631"/>
                    <a:pt x="24151" y="33858"/>
                  </a:cubicBezTo>
                  <a:cubicBezTo>
                    <a:pt x="24418" y="25852"/>
                    <a:pt x="19081" y="21549"/>
                    <a:pt x="13944" y="17413"/>
                  </a:cubicBezTo>
                  <a:cubicBezTo>
                    <a:pt x="8507" y="13043"/>
                    <a:pt x="3370" y="8906"/>
                    <a:pt x="3637" y="634"/>
                  </a:cubicBezTo>
                  <a:cubicBezTo>
                    <a:pt x="3637" y="300"/>
                    <a:pt x="3370" y="0"/>
                    <a:pt x="3036"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4" name="Google Shape;4159;p95">
              <a:extLst>
                <a:ext uri="{FF2B5EF4-FFF2-40B4-BE49-F238E27FC236}">
                  <a16:creationId xmlns:a16="http://schemas.microsoft.com/office/drawing/2014/main" id="{0D28405D-13CC-F229-B0A2-EDC157B9F724}"/>
                </a:ext>
              </a:extLst>
            </p:cNvPr>
            <p:cNvSpPr/>
            <p:nvPr/>
          </p:nvSpPr>
          <p:spPr>
            <a:xfrm>
              <a:off x="9065175" y="1446600"/>
              <a:ext cx="682175" cy="2586000"/>
            </a:xfrm>
            <a:custGeom>
              <a:avLst/>
              <a:gdLst/>
              <a:ahLst/>
              <a:cxnLst/>
              <a:rect l="l" t="t" r="r" b="b"/>
              <a:pathLst>
                <a:path w="27287" h="103440" extrusionOk="0">
                  <a:moveTo>
                    <a:pt x="25601" y="0"/>
                  </a:moveTo>
                  <a:cubicBezTo>
                    <a:pt x="25266" y="0"/>
                    <a:pt x="24931" y="246"/>
                    <a:pt x="24985" y="696"/>
                  </a:cubicBezTo>
                  <a:cubicBezTo>
                    <a:pt x="25952" y="9969"/>
                    <a:pt x="19948" y="14573"/>
                    <a:pt x="13610" y="19443"/>
                  </a:cubicBezTo>
                  <a:cubicBezTo>
                    <a:pt x="8140" y="23679"/>
                    <a:pt x="2469" y="28016"/>
                    <a:pt x="2202" y="35588"/>
                  </a:cubicBezTo>
                  <a:cubicBezTo>
                    <a:pt x="1902" y="45328"/>
                    <a:pt x="7639" y="49698"/>
                    <a:pt x="13210" y="53901"/>
                  </a:cubicBezTo>
                  <a:cubicBezTo>
                    <a:pt x="18213" y="57704"/>
                    <a:pt x="22983" y="61306"/>
                    <a:pt x="22717" y="68778"/>
                  </a:cubicBezTo>
                  <a:cubicBezTo>
                    <a:pt x="22483" y="76350"/>
                    <a:pt x="17513" y="80020"/>
                    <a:pt x="12242" y="83922"/>
                  </a:cubicBezTo>
                  <a:cubicBezTo>
                    <a:pt x="6405" y="88259"/>
                    <a:pt x="334" y="92762"/>
                    <a:pt x="0" y="102803"/>
                  </a:cubicBezTo>
                  <a:cubicBezTo>
                    <a:pt x="0" y="103136"/>
                    <a:pt x="267" y="103436"/>
                    <a:pt x="601" y="103436"/>
                  </a:cubicBezTo>
                  <a:cubicBezTo>
                    <a:pt x="622" y="103438"/>
                    <a:pt x="642" y="103439"/>
                    <a:pt x="662" y="103439"/>
                  </a:cubicBezTo>
                  <a:cubicBezTo>
                    <a:pt x="997" y="103439"/>
                    <a:pt x="1236" y="103182"/>
                    <a:pt x="1268" y="102836"/>
                  </a:cubicBezTo>
                  <a:cubicBezTo>
                    <a:pt x="1568" y="93429"/>
                    <a:pt x="7372" y="89126"/>
                    <a:pt x="13010" y="84957"/>
                  </a:cubicBezTo>
                  <a:cubicBezTo>
                    <a:pt x="18280" y="81054"/>
                    <a:pt x="23717" y="76951"/>
                    <a:pt x="23984" y="68845"/>
                  </a:cubicBezTo>
                  <a:cubicBezTo>
                    <a:pt x="24251" y="60706"/>
                    <a:pt x="19014" y="56770"/>
                    <a:pt x="13944" y="52934"/>
                  </a:cubicBezTo>
                  <a:cubicBezTo>
                    <a:pt x="8640" y="48897"/>
                    <a:pt x="3169" y="44761"/>
                    <a:pt x="3470" y="35621"/>
                  </a:cubicBezTo>
                  <a:cubicBezTo>
                    <a:pt x="3703" y="28650"/>
                    <a:pt x="8873" y="24680"/>
                    <a:pt x="14377" y="20444"/>
                  </a:cubicBezTo>
                  <a:cubicBezTo>
                    <a:pt x="20715" y="15573"/>
                    <a:pt x="27287" y="10570"/>
                    <a:pt x="26219" y="563"/>
                  </a:cubicBezTo>
                  <a:cubicBezTo>
                    <a:pt x="26173" y="179"/>
                    <a:pt x="25887" y="0"/>
                    <a:pt x="25601"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5" name="Google Shape;4160;p95">
              <a:extLst>
                <a:ext uri="{FF2B5EF4-FFF2-40B4-BE49-F238E27FC236}">
                  <a16:creationId xmlns:a16="http://schemas.microsoft.com/office/drawing/2014/main" id="{CE20BCC8-7B14-1BB5-0E8E-54234AC0B149}"/>
                </a:ext>
              </a:extLst>
            </p:cNvPr>
            <p:cNvSpPr/>
            <p:nvPr/>
          </p:nvSpPr>
          <p:spPr>
            <a:xfrm>
              <a:off x="9240300" y="3247475"/>
              <a:ext cx="393750" cy="199625"/>
            </a:xfrm>
            <a:custGeom>
              <a:avLst/>
              <a:gdLst/>
              <a:ahLst/>
              <a:cxnLst/>
              <a:rect l="l" t="t" r="r" b="b"/>
              <a:pathLst>
                <a:path w="15750" h="7985" extrusionOk="0">
                  <a:moveTo>
                    <a:pt x="15158" y="0"/>
                  </a:moveTo>
                  <a:cubicBezTo>
                    <a:pt x="15101" y="0"/>
                    <a:pt x="15040" y="14"/>
                    <a:pt x="14978" y="46"/>
                  </a:cubicBezTo>
                  <a:lnTo>
                    <a:pt x="401" y="7184"/>
                  </a:lnTo>
                  <a:cubicBezTo>
                    <a:pt x="0" y="7384"/>
                    <a:pt x="134" y="7985"/>
                    <a:pt x="601" y="7985"/>
                  </a:cubicBezTo>
                  <a:cubicBezTo>
                    <a:pt x="668" y="7951"/>
                    <a:pt x="701" y="7951"/>
                    <a:pt x="768" y="7918"/>
                  </a:cubicBezTo>
                  <a:lnTo>
                    <a:pt x="15345" y="813"/>
                  </a:lnTo>
                  <a:cubicBezTo>
                    <a:pt x="15749" y="582"/>
                    <a:pt x="15528" y="0"/>
                    <a:pt x="15158"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6" name="Google Shape;4161;p95">
              <a:extLst>
                <a:ext uri="{FF2B5EF4-FFF2-40B4-BE49-F238E27FC236}">
                  <a16:creationId xmlns:a16="http://schemas.microsoft.com/office/drawing/2014/main" id="{2CC96DC5-4C9F-3D69-0134-9818304D1DE6}"/>
                </a:ext>
              </a:extLst>
            </p:cNvPr>
            <p:cNvSpPr/>
            <p:nvPr/>
          </p:nvSpPr>
          <p:spPr>
            <a:xfrm>
              <a:off x="9142725" y="3083225"/>
              <a:ext cx="497100" cy="243800"/>
            </a:xfrm>
            <a:custGeom>
              <a:avLst/>
              <a:gdLst/>
              <a:ahLst/>
              <a:cxnLst/>
              <a:rect l="l" t="t" r="r" b="b"/>
              <a:pathLst>
                <a:path w="19884" h="9752" extrusionOk="0">
                  <a:moveTo>
                    <a:pt x="19267" y="1"/>
                  </a:moveTo>
                  <a:cubicBezTo>
                    <a:pt x="19208" y="1"/>
                    <a:pt x="19146" y="14"/>
                    <a:pt x="19081" y="44"/>
                  </a:cubicBezTo>
                  <a:lnTo>
                    <a:pt x="401" y="8951"/>
                  </a:lnTo>
                  <a:cubicBezTo>
                    <a:pt x="1" y="9151"/>
                    <a:pt x="167" y="9718"/>
                    <a:pt x="601" y="9751"/>
                  </a:cubicBezTo>
                  <a:cubicBezTo>
                    <a:pt x="668" y="9751"/>
                    <a:pt x="701" y="9718"/>
                    <a:pt x="768" y="9684"/>
                  </a:cubicBezTo>
                  <a:lnTo>
                    <a:pt x="19448" y="811"/>
                  </a:lnTo>
                  <a:cubicBezTo>
                    <a:pt x="19883" y="608"/>
                    <a:pt x="19662" y="1"/>
                    <a:pt x="1926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7" name="Google Shape;4162;p95">
              <a:extLst>
                <a:ext uri="{FF2B5EF4-FFF2-40B4-BE49-F238E27FC236}">
                  <a16:creationId xmlns:a16="http://schemas.microsoft.com/office/drawing/2014/main" id="{330990C4-3777-0944-8BF4-398B6483602E}"/>
                </a:ext>
              </a:extLst>
            </p:cNvPr>
            <p:cNvSpPr/>
            <p:nvPr/>
          </p:nvSpPr>
          <p:spPr>
            <a:xfrm>
              <a:off x="9113550" y="2938925"/>
              <a:ext cx="459600" cy="234650"/>
            </a:xfrm>
            <a:custGeom>
              <a:avLst/>
              <a:gdLst/>
              <a:ahLst/>
              <a:cxnLst/>
              <a:rect l="l" t="t" r="r" b="b"/>
              <a:pathLst>
                <a:path w="18384" h="9386" extrusionOk="0">
                  <a:moveTo>
                    <a:pt x="17794" y="0"/>
                  </a:moveTo>
                  <a:cubicBezTo>
                    <a:pt x="17736" y="0"/>
                    <a:pt x="17675" y="14"/>
                    <a:pt x="17613" y="45"/>
                  </a:cubicBezTo>
                  <a:lnTo>
                    <a:pt x="400" y="8585"/>
                  </a:lnTo>
                  <a:cubicBezTo>
                    <a:pt x="0" y="8785"/>
                    <a:pt x="134" y="9385"/>
                    <a:pt x="601" y="9385"/>
                  </a:cubicBezTo>
                  <a:cubicBezTo>
                    <a:pt x="667" y="9385"/>
                    <a:pt x="734" y="9352"/>
                    <a:pt x="801" y="9319"/>
                  </a:cubicBezTo>
                  <a:lnTo>
                    <a:pt x="17980" y="779"/>
                  </a:lnTo>
                  <a:cubicBezTo>
                    <a:pt x="18384" y="577"/>
                    <a:pt x="18163" y="0"/>
                    <a:pt x="17794"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8" name="Google Shape;4163;p95">
              <a:extLst>
                <a:ext uri="{FF2B5EF4-FFF2-40B4-BE49-F238E27FC236}">
                  <a16:creationId xmlns:a16="http://schemas.microsoft.com/office/drawing/2014/main" id="{F51609E0-9B45-752F-59FE-BED3CDA82F10}"/>
                </a:ext>
              </a:extLst>
            </p:cNvPr>
            <p:cNvSpPr/>
            <p:nvPr/>
          </p:nvSpPr>
          <p:spPr>
            <a:xfrm>
              <a:off x="9164400" y="2824375"/>
              <a:ext cx="297550" cy="156550"/>
            </a:xfrm>
            <a:custGeom>
              <a:avLst/>
              <a:gdLst/>
              <a:ahLst/>
              <a:cxnLst/>
              <a:rect l="l" t="t" r="r" b="b"/>
              <a:pathLst>
                <a:path w="11902" h="6262" extrusionOk="0">
                  <a:moveTo>
                    <a:pt x="11322" y="0"/>
                  </a:moveTo>
                  <a:cubicBezTo>
                    <a:pt x="11256" y="0"/>
                    <a:pt x="11184" y="18"/>
                    <a:pt x="11109" y="58"/>
                  </a:cubicBezTo>
                  <a:lnTo>
                    <a:pt x="368" y="5461"/>
                  </a:lnTo>
                  <a:cubicBezTo>
                    <a:pt x="1" y="5662"/>
                    <a:pt x="134" y="6262"/>
                    <a:pt x="568" y="6262"/>
                  </a:cubicBezTo>
                  <a:cubicBezTo>
                    <a:pt x="635" y="6262"/>
                    <a:pt x="701" y="6229"/>
                    <a:pt x="768" y="6195"/>
                  </a:cubicBezTo>
                  <a:lnTo>
                    <a:pt x="11476" y="791"/>
                  </a:lnTo>
                  <a:cubicBezTo>
                    <a:pt x="11901" y="564"/>
                    <a:pt x="11700" y="0"/>
                    <a:pt x="1132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9" name="Google Shape;4164;p95">
              <a:extLst>
                <a:ext uri="{FF2B5EF4-FFF2-40B4-BE49-F238E27FC236}">
                  <a16:creationId xmlns:a16="http://schemas.microsoft.com/office/drawing/2014/main" id="{152512C5-21CA-6829-4421-2102398AEBD3}"/>
                </a:ext>
              </a:extLst>
            </p:cNvPr>
            <p:cNvSpPr/>
            <p:nvPr/>
          </p:nvSpPr>
          <p:spPr>
            <a:xfrm>
              <a:off x="9388725" y="3076125"/>
              <a:ext cx="261250" cy="134975"/>
            </a:xfrm>
            <a:custGeom>
              <a:avLst/>
              <a:gdLst/>
              <a:ahLst/>
              <a:cxnLst/>
              <a:rect l="l" t="t" r="r" b="b"/>
              <a:pathLst>
                <a:path w="10450" h="5399" extrusionOk="0">
                  <a:moveTo>
                    <a:pt x="9540" y="1"/>
                  </a:moveTo>
                  <a:cubicBezTo>
                    <a:pt x="9456" y="1"/>
                    <a:pt x="9367" y="19"/>
                    <a:pt x="9274" y="61"/>
                  </a:cubicBezTo>
                  <a:lnTo>
                    <a:pt x="601" y="4198"/>
                  </a:lnTo>
                  <a:cubicBezTo>
                    <a:pt x="1" y="4498"/>
                    <a:pt x="201" y="5399"/>
                    <a:pt x="868" y="5399"/>
                  </a:cubicBezTo>
                  <a:cubicBezTo>
                    <a:pt x="968" y="5399"/>
                    <a:pt x="1035" y="5365"/>
                    <a:pt x="1135" y="5332"/>
                  </a:cubicBezTo>
                  <a:lnTo>
                    <a:pt x="9808" y="1196"/>
                  </a:lnTo>
                  <a:cubicBezTo>
                    <a:pt x="10449" y="904"/>
                    <a:pt x="10122" y="1"/>
                    <a:pt x="954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0" name="Google Shape;4165;p95">
              <a:extLst>
                <a:ext uri="{FF2B5EF4-FFF2-40B4-BE49-F238E27FC236}">
                  <a16:creationId xmlns:a16="http://schemas.microsoft.com/office/drawing/2014/main" id="{136A4B80-2ABC-D073-8A7D-ED178ABCD6C0}"/>
                </a:ext>
              </a:extLst>
            </p:cNvPr>
            <p:cNvSpPr/>
            <p:nvPr/>
          </p:nvSpPr>
          <p:spPr>
            <a:xfrm>
              <a:off x="9332025" y="2929875"/>
              <a:ext cx="253475" cy="135300"/>
            </a:xfrm>
            <a:custGeom>
              <a:avLst/>
              <a:gdLst/>
              <a:ahLst/>
              <a:cxnLst/>
              <a:rect l="l" t="t" r="r" b="b"/>
              <a:pathLst>
                <a:path w="10139" h="5412" extrusionOk="0">
                  <a:moveTo>
                    <a:pt x="9245" y="0"/>
                  </a:moveTo>
                  <a:cubicBezTo>
                    <a:pt x="9150" y="0"/>
                    <a:pt x="9048" y="23"/>
                    <a:pt x="8940" y="74"/>
                  </a:cubicBezTo>
                  <a:lnTo>
                    <a:pt x="568" y="4244"/>
                  </a:lnTo>
                  <a:cubicBezTo>
                    <a:pt x="1" y="4544"/>
                    <a:pt x="201" y="5411"/>
                    <a:pt x="868" y="5411"/>
                  </a:cubicBezTo>
                  <a:cubicBezTo>
                    <a:pt x="968" y="5411"/>
                    <a:pt x="1035" y="5411"/>
                    <a:pt x="1135" y="5344"/>
                  </a:cubicBezTo>
                  <a:lnTo>
                    <a:pt x="9507" y="1175"/>
                  </a:lnTo>
                  <a:cubicBezTo>
                    <a:pt x="10139" y="859"/>
                    <a:pt x="9832" y="0"/>
                    <a:pt x="9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1" name="Google Shape;4166;p95">
              <a:extLst>
                <a:ext uri="{FF2B5EF4-FFF2-40B4-BE49-F238E27FC236}">
                  <a16:creationId xmlns:a16="http://schemas.microsoft.com/office/drawing/2014/main" id="{F6304BB8-E9E5-A130-3F71-DF2D7CC2FC3D}"/>
                </a:ext>
              </a:extLst>
            </p:cNvPr>
            <p:cNvSpPr/>
            <p:nvPr/>
          </p:nvSpPr>
          <p:spPr>
            <a:xfrm>
              <a:off x="9305350" y="2816175"/>
              <a:ext cx="167450" cy="93875"/>
            </a:xfrm>
            <a:custGeom>
              <a:avLst/>
              <a:gdLst/>
              <a:ahLst/>
              <a:cxnLst/>
              <a:rect l="l" t="t" r="r" b="b"/>
              <a:pathLst>
                <a:path w="6698" h="3755" extrusionOk="0">
                  <a:moveTo>
                    <a:pt x="5823" y="1"/>
                  </a:moveTo>
                  <a:cubicBezTo>
                    <a:pt x="5724" y="1"/>
                    <a:pt x="5617" y="27"/>
                    <a:pt x="5504" y="85"/>
                  </a:cubicBezTo>
                  <a:lnTo>
                    <a:pt x="567" y="2587"/>
                  </a:lnTo>
                  <a:cubicBezTo>
                    <a:pt x="0" y="2887"/>
                    <a:pt x="200" y="3755"/>
                    <a:pt x="868" y="3755"/>
                  </a:cubicBezTo>
                  <a:cubicBezTo>
                    <a:pt x="968" y="3755"/>
                    <a:pt x="1068" y="3721"/>
                    <a:pt x="1134" y="3688"/>
                  </a:cubicBezTo>
                  <a:lnTo>
                    <a:pt x="6071" y="1186"/>
                  </a:lnTo>
                  <a:cubicBezTo>
                    <a:pt x="6698" y="873"/>
                    <a:pt x="6401" y="1"/>
                    <a:pt x="5823"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2" name="Google Shape;4167;p95">
              <a:extLst>
                <a:ext uri="{FF2B5EF4-FFF2-40B4-BE49-F238E27FC236}">
                  <a16:creationId xmlns:a16="http://schemas.microsoft.com/office/drawing/2014/main" id="{1309D1D3-375A-518E-AA20-0ADFB9C7048F}"/>
                </a:ext>
              </a:extLst>
            </p:cNvPr>
            <p:cNvSpPr/>
            <p:nvPr/>
          </p:nvSpPr>
          <p:spPr>
            <a:xfrm>
              <a:off x="9427100" y="3236800"/>
              <a:ext cx="221025" cy="117725"/>
            </a:xfrm>
            <a:custGeom>
              <a:avLst/>
              <a:gdLst/>
              <a:ahLst/>
              <a:cxnLst/>
              <a:rect l="l" t="t" r="r" b="b"/>
              <a:pathLst>
                <a:path w="8841" h="4709" extrusionOk="0">
                  <a:moveTo>
                    <a:pt x="7937" y="0"/>
                  </a:moveTo>
                  <a:cubicBezTo>
                    <a:pt x="7844" y="0"/>
                    <a:pt x="7744" y="22"/>
                    <a:pt x="7639" y="72"/>
                  </a:cubicBezTo>
                  <a:lnTo>
                    <a:pt x="601" y="3541"/>
                  </a:lnTo>
                  <a:cubicBezTo>
                    <a:pt x="0" y="3808"/>
                    <a:pt x="201" y="4709"/>
                    <a:pt x="868" y="4709"/>
                  </a:cubicBezTo>
                  <a:cubicBezTo>
                    <a:pt x="968" y="4709"/>
                    <a:pt x="1068" y="4676"/>
                    <a:pt x="1135" y="4642"/>
                  </a:cubicBezTo>
                  <a:lnTo>
                    <a:pt x="8206" y="1206"/>
                  </a:lnTo>
                  <a:cubicBezTo>
                    <a:pt x="8840" y="890"/>
                    <a:pt x="8528" y="0"/>
                    <a:pt x="7937"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3" name="Google Shape;4168;p95">
              <a:extLst>
                <a:ext uri="{FF2B5EF4-FFF2-40B4-BE49-F238E27FC236}">
                  <a16:creationId xmlns:a16="http://schemas.microsoft.com/office/drawing/2014/main" id="{57A690AF-F050-18F2-E304-9C4C2E44BB78}"/>
                </a:ext>
              </a:extLst>
            </p:cNvPr>
            <p:cNvSpPr/>
            <p:nvPr/>
          </p:nvSpPr>
          <p:spPr>
            <a:xfrm>
              <a:off x="9149925" y="2478050"/>
              <a:ext cx="373100" cy="190150"/>
            </a:xfrm>
            <a:custGeom>
              <a:avLst/>
              <a:gdLst/>
              <a:ahLst/>
              <a:cxnLst/>
              <a:rect l="l" t="t" r="r" b="b"/>
              <a:pathLst>
                <a:path w="14924" h="7606" extrusionOk="0">
                  <a:moveTo>
                    <a:pt x="623" y="1"/>
                  </a:moveTo>
                  <a:cubicBezTo>
                    <a:pt x="236" y="1"/>
                    <a:pt x="0" y="604"/>
                    <a:pt x="480" y="801"/>
                  </a:cubicBezTo>
                  <a:lnTo>
                    <a:pt x="14156" y="7573"/>
                  </a:lnTo>
                  <a:cubicBezTo>
                    <a:pt x="14223" y="7606"/>
                    <a:pt x="14290" y="7606"/>
                    <a:pt x="14356" y="7606"/>
                  </a:cubicBezTo>
                  <a:cubicBezTo>
                    <a:pt x="14790" y="7606"/>
                    <a:pt x="14923" y="7006"/>
                    <a:pt x="14523" y="6805"/>
                  </a:cubicBezTo>
                  <a:lnTo>
                    <a:pt x="847" y="67"/>
                  </a:lnTo>
                  <a:cubicBezTo>
                    <a:pt x="769" y="21"/>
                    <a:pt x="694" y="1"/>
                    <a:pt x="623"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4" name="Google Shape;4169;p95">
              <a:extLst>
                <a:ext uri="{FF2B5EF4-FFF2-40B4-BE49-F238E27FC236}">
                  <a16:creationId xmlns:a16="http://schemas.microsoft.com/office/drawing/2014/main" id="{FA6827F7-F53C-2341-7834-9AAA884F4B25}"/>
                </a:ext>
              </a:extLst>
            </p:cNvPr>
            <p:cNvSpPr/>
            <p:nvPr/>
          </p:nvSpPr>
          <p:spPr>
            <a:xfrm>
              <a:off x="9130475" y="2302375"/>
              <a:ext cx="494300" cy="252425"/>
            </a:xfrm>
            <a:custGeom>
              <a:avLst/>
              <a:gdLst/>
              <a:ahLst/>
              <a:cxnLst/>
              <a:rect l="l" t="t" r="r" b="b"/>
              <a:pathLst>
                <a:path w="19772" h="10097" extrusionOk="0">
                  <a:moveTo>
                    <a:pt x="605" y="0"/>
                  </a:moveTo>
                  <a:cubicBezTo>
                    <a:pt x="203" y="0"/>
                    <a:pt x="1" y="595"/>
                    <a:pt x="457" y="823"/>
                  </a:cubicBezTo>
                  <a:lnTo>
                    <a:pt x="18970" y="10063"/>
                  </a:lnTo>
                  <a:cubicBezTo>
                    <a:pt x="19037" y="10063"/>
                    <a:pt x="19104" y="10096"/>
                    <a:pt x="19171" y="10096"/>
                  </a:cubicBezTo>
                  <a:cubicBezTo>
                    <a:pt x="19604" y="10096"/>
                    <a:pt x="19771" y="9496"/>
                    <a:pt x="19371" y="9296"/>
                  </a:cubicBezTo>
                  <a:lnTo>
                    <a:pt x="824" y="56"/>
                  </a:lnTo>
                  <a:cubicBezTo>
                    <a:pt x="747" y="17"/>
                    <a:pt x="673" y="0"/>
                    <a:pt x="605"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5" name="Google Shape;4170;p95">
              <a:extLst>
                <a:ext uri="{FF2B5EF4-FFF2-40B4-BE49-F238E27FC236}">
                  <a16:creationId xmlns:a16="http://schemas.microsoft.com/office/drawing/2014/main" id="{279BECD5-C4BB-C3BF-8061-DE5CE879680A}"/>
                </a:ext>
              </a:extLst>
            </p:cNvPr>
            <p:cNvSpPr/>
            <p:nvPr/>
          </p:nvSpPr>
          <p:spPr>
            <a:xfrm>
              <a:off x="9197200" y="2152250"/>
              <a:ext cx="473425" cy="241600"/>
            </a:xfrm>
            <a:custGeom>
              <a:avLst/>
              <a:gdLst/>
              <a:ahLst/>
              <a:cxnLst/>
              <a:rect l="l" t="t" r="r" b="b"/>
              <a:pathLst>
                <a:path w="18937" h="9664" extrusionOk="0">
                  <a:moveTo>
                    <a:pt x="615" y="1"/>
                  </a:moveTo>
                  <a:cubicBezTo>
                    <a:pt x="227" y="1"/>
                    <a:pt x="0" y="591"/>
                    <a:pt x="457" y="790"/>
                  </a:cubicBezTo>
                  <a:lnTo>
                    <a:pt x="18169" y="9630"/>
                  </a:lnTo>
                  <a:cubicBezTo>
                    <a:pt x="18203" y="9663"/>
                    <a:pt x="18270" y="9663"/>
                    <a:pt x="18336" y="9663"/>
                  </a:cubicBezTo>
                  <a:cubicBezTo>
                    <a:pt x="18770" y="9663"/>
                    <a:pt x="18937" y="9063"/>
                    <a:pt x="18536" y="8863"/>
                  </a:cubicBezTo>
                  <a:lnTo>
                    <a:pt x="824" y="57"/>
                  </a:lnTo>
                  <a:cubicBezTo>
                    <a:pt x="751" y="18"/>
                    <a:pt x="681" y="1"/>
                    <a:pt x="615"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6" name="Google Shape;4171;p95">
              <a:extLst>
                <a:ext uri="{FF2B5EF4-FFF2-40B4-BE49-F238E27FC236}">
                  <a16:creationId xmlns:a16="http://schemas.microsoft.com/office/drawing/2014/main" id="{23CE5618-50A2-6A14-B66C-83E42C2BB6E0}"/>
                </a:ext>
              </a:extLst>
            </p:cNvPr>
            <p:cNvSpPr/>
            <p:nvPr/>
          </p:nvSpPr>
          <p:spPr>
            <a:xfrm>
              <a:off x="9303950" y="2040525"/>
              <a:ext cx="343275" cy="177375"/>
            </a:xfrm>
            <a:custGeom>
              <a:avLst/>
              <a:gdLst/>
              <a:ahLst/>
              <a:cxnLst/>
              <a:rect l="l" t="t" r="r" b="b"/>
              <a:pathLst>
                <a:path w="13731" h="7095" extrusionOk="0">
                  <a:moveTo>
                    <a:pt x="615" y="0"/>
                  </a:moveTo>
                  <a:cubicBezTo>
                    <a:pt x="227" y="0"/>
                    <a:pt x="0" y="590"/>
                    <a:pt x="457" y="790"/>
                  </a:cubicBezTo>
                  <a:lnTo>
                    <a:pt x="12965" y="7061"/>
                  </a:lnTo>
                  <a:cubicBezTo>
                    <a:pt x="13024" y="7090"/>
                    <a:pt x="13082" y="7094"/>
                    <a:pt x="13141" y="7094"/>
                  </a:cubicBezTo>
                  <a:lnTo>
                    <a:pt x="13141" y="7094"/>
                  </a:lnTo>
                  <a:cubicBezTo>
                    <a:pt x="13601" y="7087"/>
                    <a:pt x="13730" y="6492"/>
                    <a:pt x="13332" y="6294"/>
                  </a:cubicBezTo>
                  <a:lnTo>
                    <a:pt x="823" y="56"/>
                  </a:lnTo>
                  <a:cubicBezTo>
                    <a:pt x="751" y="17"/>
                    <a:pt x="681" y="0"/>
                    <a:pt x="615" y="0"/>
                  </a:cubicBezTo>
                  <a:close/>
                  <a:moveTo>
                    <a:pt x="13141" y="7094"/>
                  </a:moveTo>
                  <a:lnTo>
                    <a:pt x="13141" y="7094"/>
                  </a:lnTo>
                  <a:cubicBezTo>
                    <a:pt x="13138" y="7094"/>
                    <a:pt x="13135" y="7094"/>
                    <a:pt x="13132" y="7094"/>
                  </a:cubicBezTo>
                  <a:lnTo>
                    <a:pt x="13166" y="7094"/>
                  </a:lnTo>
                  <a:cubicBezTo>
                    <a:pt x="13157" y="7094"/>
                    <a:pt x="13149" y="7094"/>
                    <a:pt x="13141" y="7094"/>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7" name="Google Shape;4172;p95">
              <a:extLst>
                <a:ext uri="{FF2B5EF4-FFF2-40B4-BE49-F238E27FC236}">
                  <a16:creationId xmlns:a16="http://schemas.microsoft.com/office/drawing/2014/main" id="{543A8CDD-2B41-2D0E-A2D1-B926879BD9F6}"/>
                </a:ext>
              </a:extLst>
            </p:cNvPr>
            <p:cNvSpPr/>
            <p:nvPr/>
          </p:nvSpPr>
          <p:spPr>
            <a:xfrm>
              <a:off x="9290525" y="2032300"/>
              <a:ext cx="207475" cy="112200"/>
            </a:xfrm>
            <a:custGeom>
              <a:avLst/>
              <a:gdLst/>
              <a:ahLst/>
              <a:cxnLst/>
              <a:rect l="l" t="t" r="r" b="b"/>
              <a:pathLst>
                <a:path w="8299" h="4488" extrusionOk="0">
                  <a:moveTo>
                    <a:pt x="885" y="0"/>
                  </a:moveTo>
                  <a:cubicBezTo>
                    <a:pt x="322" y="0"/>
                    <a:pt x="0" y="872"/>
                    <a:pt x="627" y="1185"/>
                  </a:cubicBezTo>
                  <a:lnTo>
                    <a:pt x="7131" y="4421"/>
                  </a:lnTo>
                  <a:cubicBezTo>
                    <a:pt x="7231" y="4454"/>
                    <a:pt x="7331" y="4488"/>
                    <a:pt x="7431" y="4488"/>
                  </a:cubicBezTo>
                  <a:cubicBezTo>
                    <a:pt x="8065" y="4488"/>
                    <a:pt x="8299" y="3587"/>
                    <a:pt x="7698" y="3320"/>
                  </a:cubicBezTo>
                  <a:lnTo>
                    <a:pt x="1194" y="85"/>
                  </a:lnTo>
                  <a:cubicBezTo>
                    <a:pt x="1086" y="26"/>
                    <a:pt x="982" y="0"/>
                    <a:pt x="88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8" name="Google Shape;4173;p95">
              <a:extLst>
                <a:ext uri="{FF2B5EF4-FFF2-40B4-BE49-F238E27FC236}">
                  <a16:creationId xmlns:a16="http://schemas.microsoft.com/office/drawing/2014/main" id="{9AF8CD50-FA72-02FA-512B-E8F5910E72D6}"/>
                </a:ext>
              </a:extLst>
            </p:cNvPr>
            <p:cNvSpPr/>
            <p:nvPr/>
          </p:nvSpPr>
          <p:spPr>
            <a:xfrm>
              <a:off x="9190250" y="2146850"/>
              <a:ext cx="247725" cy="132750"/>
            </a:xfrm>
            <a:custGeom>
              <a:avLst/>
              <a:gdLst/>
              <a:ahLst/>
              <a:cxnLst/>
              <a:rect l="l" t="t" r="r" b="b"/>
              <a:pathLst>
                <a:path w="9909" h="5310" extrusionOk="0">
                  <a:moveTo>
                    <a:pt x="904" y="0"/>
                  </a:moveTo>
                  <a:cubicBezTo>
                    <a:pt x="313" y="0"/>
                    <a:pt x="1" y="890"/>
                    <a:pt x="635" y="1207"/>
                  </a:cubicBezTo>
                  <a:lnTo>
                    <a:pt x="8741" y="5243"/>
                  </a:lnTo>
                  <a:cubicBezTo>
                    <a:pt x="8841" y="5276"/>
                    <a:pt x="8941" y="5276"/>
                    <a:pt x="9041" y="5310"/>
                  </a:cubicBezTo>
                  <a:cubicBezTo>
                    <a:pt x="9708" y="5310"/>
                    <a:pt x="9908" y="4409"/>
                    <a:pt x="9308" y="4142"/>
                  </a:cubicBezTo>
                  <a:lnTo>
                    <a:pt x="1202" y="72"/>
                  </a:lnTo>
                  <a:cubicBezTo>
                    <a:pt x="1097" y="22"/>
                    <a:pt x="997" y="0"/>
                    <a:pt x="90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49" name="Google Shape;4174;p95">
              <a:extLst>
                <a:ext uri="{FF2B5EF4-FFF2-40B4-BE49-F238E27FC236}">
                  <a16:creationId xmlns:a16="http://schemas.microsoft.com/office/drawing/2014/main" id="{EBC7C6FA-82B8-7F35-56D3-F2D3B1541862}"/>
                </a:ext>
              </a:extLst>
            </p:cNvPr>
            <p:cNvSpPr/>
            <p:nvPr/>
          </p:nvSpPr>
          <p:spPr>
            <a:xfrm>
              <a:off x="9121225" y="2297750"/>
              <a:ext cx="229175" cy="123625"/>
            </a:xfrm>
            <a:custGeom>
              <a:avLst/>
              <a:gdLst/>
              <a:ahLst/>
              <a:cxnLst/>
              <a:rect l="l" t="t" r="r" b="b"/>
              <a:pathLst>
                <a:path w="9167" h="4945" extrusionOk="0">
                  <a:moveTo>
                    <a:pt x="900" y="0"/>
                  </a:moveTo>
                  <a:cubicBezTo>
                    <a:pt x="328" y="0"/>
                    <a:pt x="0" y="864"/>
                    <a:pt x="660" y="1208"/>
                  </a:cubicBezTo>
                  <a:lnTo>
                    <a:pt x="8032" y="4878"/>
                  </a:lnTo>
                  <a:cubicBezTo>
                    <a:pt x="8132" y="4911"/>
                    <a:pt x="8199" y="4944"/>
                    <a:pt x="8299" y="4944"/>
                  </a:cubicBezTo>
                  <a:cubicBezTo>
                    <a:pt x="8966" y="4944"/>
                    <a:pt x="9167" y="4044"/>
                    <a:pt x="8599" y="3743"/>
                  </a:cubicBezTo>
                  <a:lnTo>
                    <a:pt x="1194" y="74"/>
                  </a:lnTo>
                  <a:cubicBezTo>
                    <a:pt x="1092" y="23"/>
                    <a:pt x="993" y="0"/>
                    <a:pt x="900"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0" name="Google Shape;4175;p95">
              <a:extLst>
                <a:ext uri="{FF2B5EF4-FFF2-40B4-BE49-F238E27FC236}">
                  <a16:creationId xmlns:a16="http://schemas.microsoft.com/office/drawing/2014/main" id="{1B304BD0-93FE-ABBF-C02E-EF30EC5212C1}"/>
                </a:ext>
              </a:extLst>
            </p:cNvPr>
            <p:cNvSpPr/>
            <p:nvPr/>
          </p:nvSpPr>
          <p:spPr>
            <a:xfrm>
              <a:off x="9143550" y="2472925"/>
              <a:ext cx="201850" cy="109400"/>
            </a:xfrm>
            <a:custGeom>
              <a:avLst/>
              <a:gdLst/>
              <a:ahLst/>
              <a:cxnLst/>
              <a:rect l="l" t="t" r="r" b="b"/>
              <a:pathLst>
                <a:path w="8074" h="4376" extrusionOk="0">
                  <a:moveTo>
                    <a:pt x="914" y="0"/>
                  </a:moveTo>
                  <a:cubicBezTo>
                    <a:pt x="338" y="0"/>
                    <a:pt x="1" y="889"/>
                    <a:pt x="635" y="1206"/>
                  </a:cubicBezTo>
                  <a:lnTo>
                    <a:pt x="6939" y="4308"/>
                  </a:lnTo>
                  <a:cubicBezTo>
                    <a:pt x="7006" y="4342"/>
                    <a:pt x="7106" y="4375"/>
                    <a:pt x="7206" y="4375"/>
                  </a:cubicBezTo>
                  <a:cubicBezTo>
                    <a:pt x="7873" y="4375"/>
                    <a:pt x="8073" y="3475"/>
                    <a:pt x="7473" y="3174"/>
                  </a:cubicBezTo>
                  <a:lnTo>
                    <a:pt x="1202" y="72"/>
                  </a:lnTo>
                  <a:cubicBezTo>
                    <a:pt x="1102" y="22"/>
                    <a:pt x="1005" y="0"/>
                    <a:pt x="914"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1" name="Google Shape;4176;p95">
              <a:extLst>
                <a:ext uri="{FF2B5EF4-FFF2-40B4-BE49-F238E27FC236}">
                  <a16:creationId xmlns:a16="http://schemas.microsoft.com/office/drawing/2014/main" id="{919DC0F4-7890-D55A-C2D2-FC57FDD637E2}"/>
                </a:ext>
              </a:extLst>
            </p:cNvPr>
            <p:cNvSpPr/>
            <p:nvPr/>
          </p:nvSpPr>
          <p:spPr>
            <a:xfrm>
              <a:off x="9222975" y="3691050"/>
              <a:ext cx="352050" cy="104725"/>
            </a:xfrm>
            <a:custGeom>
              <a:avLst/>
              <a:gdLst/>
              <a:ahLst/>
              <a:cxnLst/>
              <a:rect l="l" t="t" r="r" b="b"/>
              <a:pathLst>
                <a:path w="14082" h="4189" extrusionOk="0">
                  <a:moveTo>
                    <a:pt x="577" y="0"/>
                  </a:moveTo>
                  <a:cubicBezTo>
                    <a:pt x="133" y="0"/>
                    <a:pt x="0" y="693"/>
                    <a:pt x="493" y="816"/>
                  </a:cubicBezTo>
                  <a:lnTo>
                    <a:pt x="13336" y="4152"/>
                  </a:lnTo>
                  <a:lnTo>
                    <a:pt x="13436" y="4152"/>
                  </a:lnTo>
                  <a:lnTo>
                    <a:pt x="13436" y="4185"/>
                  </a:lnTo>
                  <a:cubicBezTo>
                    <a:pt x="13458" y="4188"/>
                    <a:pt x="13479" y="4189"/>
                    <a:pt x="13499" y="4189"/>
                  </a:cubicBezTo>
                  <a:cubicBezTo>
                    <a:pt x="14010" y="4189"/>
                    <a:pt x="14081" y="3415"/>
                    <a:pt x="13536" y="3351"/>
                  </a:cubicBezTo>
                  <a:lnTo>
                    <a:pt x="693" y="15"/>
                  </a:lnTo>
                  <a:cubicBezTo>
                    <a:pt x="653" y="5"/>
                    <a:pt x="614" y="0"/>
                    <a:pt x="57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2" name="Google Shape;4177;p95">
              <a:extLst>
                <a:ext uri="{FF2B5EF4-FFF2-40B4-BE49-F238E27FC236}">
                  <a16:creationId xmlns:a16="http://schemas.microsoft.com/office/drawing/2014/main" id="{66951E81-226C-A5CA-BBC5-12927B917CBD}"/>
                </a:ext>
              </a:extLst>
            </p:cNvPr>
            <p:cNvSpPr/>
            <p:nvPr/>
          </p:nvSpPr>
          <p:spPr>
            <a:xfrm>
              <a:off x="9118475" y="3844650"/>
              <a:ext cx="507450" cy="137925"/>
            </a:xfrm>
            <a:custGeom>
              <a:avLst/>
              <a:gdLst/>
              <a:ahLst/>
              <a:cxnLst/>
              <a:rect l="l" t="t" r="r" b="b"/>
              <a:pathLst>
                <a:path w="20298" h="5517" extrusionOk="0">
                  <a:moveTo>
                    <a:pt x="582" y="0"/>
                  </a:moveTo>
                  <a:cubicBezTo>
                    <a:pt x="148" y="0"/>
                    <a:pt x="0" y="684"/>
                    <a:pt x="470" y="810"/>
                  </a:cubicBezTo>
                  <a:lnTo>
                    <a:pt x="19551" y="5513"/>
                  </a:lnTo>
                  <a:lnTo>
                    <a:pt x="19684" y="5513"/>
                  </a:lnTo>
                  <a:cubicBezTo>
                    <a:pt x="19704" y="5516"/>
                    <a:pt x="19724" y="5517"/>
                    <a:pt x="19744" y="5517"/>
                  </a:cubicBezTo>
                  <a:cubicBezTo>
                    <a:pt x="20224" y="5517"/>
                    <a:pt x="20297" y="4743"/>
                    <a:pt x="19784" y="4679"/>
                  </a:cubicBezTo>
                  <a:lnTo>
                    <a:pt x="670" y="9"/>
                  </a:lnTo>
                  <a:cubicBezTo>
                    <a:pt x="640" y="3"/>
                    <a:pt x="611" y="0"/>
                    <a:pt x="582"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3" name="Google Shape;4178;p95">
              <a:extLst>
                <a:ext uri="{FF2B5EF4-FFF2-40B4-BE49-F238E27FC236}">
                  <a16:creationId xmlns:a16="http://schemas.microsoft.com/office/drawing/2014/main" id="{99517018-857A-5E85-9631-B568EA5C6BD7}"/>
                </a:ext>
              </a:extLst>
            </p:cNvPr>
            <p:cNvSpPr/>
            <p:nvPr/>
          </p:nvSpPr>
          <p:spPr>
            <a:xfrm>
              <a:off x="9263900" y="1734800"/>
              <a:ext cx="374250" cy="85325"/>
            </a:xfrm>
            <a:custGeom>
              <a:avLst/>
              <a:gdLst/>
              <a:ahLst/>
              <a:cxnLst/>
              <a:rect l="l" t="t" r="r" b="b"/>
              <a:pathLst>
                <a:path w="14970" h="3413" extrusionOk="0">
                  <a:moveTo>
                    <a:pt x="14387" y="1"/>
                  </a:moveTo>
                  <a:cubicBezTo>
                    <a:pt x="14360" y="1"/>
                    <a:pt x="14331" y="4"/>
                    <a:pt x="14301" y="9"/>
                  </a:cubicBezTo>
                  <a:lnTo>
                    <a:pt x="524" y="2578"/>
                  </a:lnTo>
                  <a:cubicBezTo>
                    <a:pt x="1" y="2610"/>
                    <a:pt x="55" y="3413"/>
                    <a:pt x="591" y="3413"/>
                  </a:cubicBezTo>
                  <a:cubicBezTo>
                    <a:pt x="602" y="3413"/>
                    <a:pt x="613" y="3412"/>
                    <a:pt x="624" y="3412"/>
                  </a:cubicBezTo>
                  <a:lnTo>
                    <a:pt x="691" y="3412"/>
                  </a:lnTo>
                  <a:lnTo>
                    <a:pt x="14434" y="843"/>
                  </a:lnTo>
                  <a:cubicBezTo>
                    <a:pt x="14969" y="749"/>
                    <a:pt x="14851" y="1"/>
                    <a:pt x="14387" y="1"/>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4" name="Google Shape;4179;p95">
              <a:extLst>
                <a:ext uri="{FF2B5EF4-FFF2-40B4-BE49-F238E27FC236}">
                  <a16:creationId xmlns:a16="http://schemas.microsoft.com/office/drawing/2014/main" id="{F521FFAC-2B35-C00A-F114-B584BA57B689}"/>
                </a:ext>
              </a:extLst>
            </p:cNvPr>
            <p:cNvSpPr/>
            <p:nvPr/>
          </p:nvSpPr>
          <p:spPr>
            <a:xfrm>
              <a:off x="9169700" y="1534675"/>
              <a:ext cx="528475" cy="119500"/>
            </a:xfrm>
            <a:custGeom>
              <a:avLst/>
              <a:gdLst/>
              <a:ahLst/>
              <a:cxnLst/>
              <a:rect l="l" t="t" r="r" b="b"/>
              <a:pathLst>
                <a:path w="21139" h="4780" extrusionOk="0">
                  <a:moveTo>
                    <a:pt x="20557" y="0"/>
                  </a:moveTo>
                  <a:cubicBezTo>
                    <a:pt x="20529" y="0"/>
                    <a:pt x="20500" y="3"/>
                    <a:pt x="20470" y="9"/>
                  </a:cubicBezTo>
                  <a:lnTo>
                    <a:pt x="556" y="3945"/>
                  </a:lnTo>
                  <a:cubicBezTo>
                    <a:pt x="0" y="3977"/>
                    <a:pt x="53" y="4780"/>
                    <a:pt x="590" y="4780"/>
                  </a:cubicBezTo>
                  <a:cubicBezTo>
                    <a:pt x="601" y="4780"/>
                    <a:pt x="612" y="4779"/>
                    <a:pt x="623" y="4779"/>
                  </a:cubicBezTo>
                  <a:lnTo>
                    <a:pt x="723" y="4779"/>
                  </a:lnTo>
                  <a:lnTo>
                    <a:pt x="20604" y="842"/>
                  </a:lnTo>
                  <a:cubicBezTo>
                    <a:pt x="21139" y="748"/>
                    <a:pt x="21021" y="0"/>
                    <a:pt x="20557" y="0"/>
                  </a:cubicBezTo>
                  <a:close/>
                </a:path>
              </a:pathLst>
            </a:custGeom>
            <a:solidFill>
              <a:schemeClr val="dk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5" name="Google Shape;4180;p95">
              <a:extLst>
                <a:ext uri="{FF2B5EF4-FFF2-40B4-BE49-F238E27FC236}">
                  <a16:creationId xmlns:a16="http://schemas.microsoft.com/office/drawing/2014/main" id="{9FCC0FB6-DF86-2C74-3A69-EFB0824EB78E}"/>
                </a:ext>
              </a:extLst>
            </p:cNvPr>
            <p:cNvSpPr/>
            <p:nvPr/>
          </p:nvSpPr>
          <p:spPr>
            <a:xfrm>
              <a:off x="9476850" y="1529725"/>
              <a:ext cx="228000" cy="67775"/>
            </a:xfrm>
            <a:custGeom>
              <a:avLst/>
              <a:gdLst/>
              <a:ahLst/>
              <a:cxnLst/>
              <a:rect l="l" t="t" r="r" b="b"/>
              <a:pathLst>
                <a:path w="9120" h="2711" extrusionOk="0">
                  <a:moveTo>
                    <a:pt x="8245" y="0"/>
                  </a:moveTo>
                  <a:cubicBezTo>
                    <a:pt x="8215" y="0"/>
                    <a:pt x="8183" y="2"/>
                    <a:pt x="8151" y="6"/>
                  </a:cubicBezTo>
                  <a:lnTo>
                    <a:pt x="812" y="1441"/>
                  </a:lnTo>
                  <a:cubicBezTo>
                    <a:pt x="0" y="1538"/>
                    <a:pt x="106" y="2711"/>
                    <a:pt x="882" y="2711"/>
                  </a:cubicBezTo>
                  <a:cubicBezTo>
                    <a:pt x="902" y="2711"/>
                    <a:pt x="924" y="2710"/>
                    <a:pt x="946" y="2708"/>
                  </a:cubicBezTo>
                  <a:lnTo>
                    <a:pt x="1046" y="2675"/>
                  </a:lnTo>
                  <a:lnTo>
                    <a:pt x="8384" y="1241"/>
                  </a:lnTo>
                  <a:cubicBezTo>
                    <a:pt x="9119" y="1049"/>
                    <a:pt x="8936" y="0"/>
                    <a:pt x="824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6" name="Google Shape;4181;p95">
              <a:extLst>
                <a:ext uri="{FF2B5EF4-FFF2-40B4-BE49-F238E27FC236}">
                  <a16:creationId xmlns:a16="http://schemas.microsoft.com/office/drawing/2014/main" id="{2EFDD478-51FC-6D61-7A58-8375A47201FA}"/>
                </a:ext>
              </a:extLst>
            </p:cNvPr>
            <p:cNvSpPr/>
            <p:nvPr/>
          </p:nvSpPr>
          <p:spPr>
            <a:xfrm>
              <a:off x="9443500" y="1728925"/>
              <a:ext cx="201925" cy="61225"/>
            </a:xfrm>
            <a:custGeom>
              <a:avLst/>
              <a:gdLst/>
              <a:ahLst/>
              <a:cxnLst/>
              <a:rect l="l" t="t" r="r" b="b"/>
              <a:pathLst>
                <a:path w="8077" h="2449" extrusionOk="0">
                  <a:moveTo>
                    <a:pt x="7202" y="1"/>
                  </a:moveTo>
                  <a:cubicBezTo>
                    <a:pt x="7164" y="1"/>
                    <a:pt x="7124" y="4"/>
                    <a:pt x="7083" y="11"/>
                  </a:cubicBezTo>
                  <a:lnTo>
                    <a:pt x="812" y="1178"/>
                  </a:lnTo>
                  <a:cubicBezTo>
                    <a:pt x="0" y="1276"/>
                    <a:pt x="105" y="2448"/>
                    <a:pt x="881" y="2448"/>
                  </a:cubicBezTo>
                  <a:cubicBezTo>
                    <a:pt x="902" y="2448"/>
                    <a:pt x="924" y="2448"/>
                    <a:pt x="946" y="2446"/>
                  </a:cubicBezTo>
                  <a:lnTo>
                    <a:pt x="1046" y="2412"/>
                  </a:lnTo>
                  <a:lnTo>
                    <a:pt x="7317" y="1245"/>
                  </a:lnTo>
                  <a:cubicBezTo>
                    <a:pt x="8076" y="1118"/>
                    <a:pt x="7905" y="1"/>
                    <a:pt x="7202"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7" name="Google Shape;4182;p95">
              <a:extLst>
                <a:ext uri="{FF2B5EF4-FFF2-40B4-BE49-F238E27FC236}">
                  <a16:creationId xmlns:a16="http://schemas.microsoft.com/office/drawing/2014/main" id="{A9407363-6B28-5635-6C1F-6E6B9A2F4FF4}"/>
                </a:ext>
              </a:extLst>
            </p:cNvPr>
            <p:cNvSpPr/>
            <p:nvPr/>
          </p:nvSpPr>
          <p:spPr>
            <a:xfrm>
              <a:off x="9206800" y="3682525"/>
              <a:ext cx="200350" cy="70775"/>
            </a:xfrm>
            <a:custGeom>
              <a:avLst/>
              <a:gdLst/>
              <a:ahLst/>
              <a:cxnLst/>
              <a:rect l="l" t="t" r="r" b="b"/>
              <a:pathLst>
                <a:path w="8014" h="2831" extrusionOk="0">
                  <a:moveTo>
                    <a:pt x="866" y="0"/>
                  </a:moveTo>
                  <a:cubicBezTo>
                    <a:pt x="200" y="0"/>
                    <a:pt x="1" y="1039"/>
                    <a:pt x="740" y="1224"/>
                  </a:cubicBezTo>
                  <a:lnTo>
                    <a:pt x="6911" y="2791"/>
                  </a:lnTo>
                  <a:lnTo>
                    <a:pt x="7078" y="2791"/>
                  </a:lnTo>
                  <a:lnTo>
                    <a:pt x="7044" y="2825"/>
                  </a:lnTo>
                  <a:cubicBezTo>
                    <a:pt x="7076" y="2829"/>
                    <a:pt x="7107" y="2830"/>
                    <a:pt x="7136" y="2830"/>
                  </a:cubicBezTo>
                  <a:cubicBezTo>
                    <a:pt x="7890" y="2830"/>
                    <a:pt x="8014" y="1653"/>
                    <a:pt x="7211" y="1557"/>
                  </a:cubicBezTo>
                  <a:lnTo>
                    <a:pt x="1040" y="23"/>
                  </a:lnTo>
                  <a:cubicBezTo>
                    <a:pt x="979" y="7"/>
                    <a:pt x="921" y="0"/>
                    <a:pt x="866"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58" name="Google Shape;4183;p95">
              <a:extLst>
                <a:ext uri="{FF2B5EF4-FFF2-40B4-BE49-F238E27FC236}">
                  <a16:creationId xmlns:a16="http://schemas.microsoft.com/office/drawing/2014/main" id="{B0343544-FF07-2869-2159-E46A8A116B89}"/>
                </a:ext>
              </a:extLst>
            </p:cNvPr>
            <p:cNvSpPr/>
            <p:nvPr/>
          </p:nvSpPr>
          <p:spPr>
            <a:xfrm>
              <a:off x="9106700" y="3838475"/>
              <a:ext cx="275425" cy="89950"/>
            </a:xfrm>
            <a:custGeom>
              <a:avLst/>
              <a:gdLst/>
              <a:ahLst/>
              <a:cxnLst/>
              <a:rect l="l" t="t" r="r" b="b"/>
              <a:pathLst>
                <a:path w="11017" h="3598" extrusionOk="0">
                  <a:moveTo>
                    <a:pt x="871" y="1"/>
                  </a:moveTo>
                  <a:cubicBezTo>
                    <a:pt x="202" y="1"/>
                    <a:pt x="0" y="1072"/>
                    <a:pt x="741" y="1257"/>
                  </a:cubicBezTo>
                  <a:lnTo>
                    <a:pt x="9914" y="3558"/>
                  </a:lnTo>
                  <a:lnTo>
                    <a:pt x="10081" y="3558"/>
                  </a:lnTo>
                  <a:lnTo>
                    <a:pt x="10081" y="3592"/>
                  </a:lnTo>
                  <a:cubicBezTo>
                    <a:pt x="10113" y="3596"/>
                    <a:pt x="10143" y="3597"/>
                    <a:pt x="10173" y="3597"/>
                  </a:cubicBezTo>
                  <a:cubicBezTo>
                    <a:pt x="10924" y="3597"/>
                    <a:pt x="11017" y="2420"/>
                    <a:pt x="10215" y="2324"/>
                  </a:cubicBezTo>
                  <a:lnTo>
                    <a:pt x="1041" y="23"/>
                  </a:lnTo>
                  <a:cubicBezTo>
                    <a:pt x="982" y="8"/>
                    <a:pt x="925" y="1"/>
                    <a:pt x="871"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grpSp>
      <p:grpSp>
        <p:nvGrpSpPr>
          <p:cNvPr id="3" name="Google Shape;4196;p95">
            <a:extLst>
              <a:ext uri="{FF2B5EF4-FFF2-40B4-BE49-F238E27FC236}">
                <a16:creationId xmlns:a16="http://schemas.microsoft.com/office/drawing/2014/main" id="{4424E678-29CD-9BC9-8F1B-5ECBABD0E5AB}"/>
              </a:ext>
            </a:extLst>
          </p:cNvPr>
          <p:cNvGrpSpPr/>
          <p:nvPr/>
        </p:nvGrpSpPr>
        <p:grpSpPr>
          <a:xfrm rot="6866569">
            <a:off x="524514" y="1698522"/>
            <a:ext cx="1466587" cy="1381319"/>
            <a:chOff x="1404300" y="937325"/>
            <a:chExt cx="1767700" cy="1664925"/>
          </a:xfrm>
        </p:grpSpPr>
        <p:sp>
          <p:nvSpPr>
            <p:cNvPr id="4" name="Google Shape;4197;p95">
              <a:extLst>
                <a:ext uri="{FF2B5EF4-FFF2-40B4-BE49-F238E27FC236}">
                  <a16:creationId xmlns:a16="http://schemas.microsoft.com/office/drawing/2014/main" id="{229B9A00-AEF5-EB6A-7AD5-8475DA33B12B}"/>
                </a:ext>
              </a:extLst>
            </p:cNvPr>
            <p:cNvSpPr/>
            <p:nvPr/>
          </p:nvSpPr>
          <p:spPr>
            <a:xfrm>
              <a:off x="2450775" y="1537550"/>
              <a:ext cx="233975" cy="535475"/>
            </a:xfrm>
            <a:custGeom>
              <a:avLst/>
              <a:gdLst/>
              <a:ahLst/>
              <a:cxnLst/>
              <a:rect l="l" t="t" r="r" b="b"/>
              <a:pathLst>
                <a:path w="9359" h="21419" extrusionOk="0">
                  <a:moveTo>
                    <a:pt x="666" y="0"/>
                  </a:moveTo>
                  <a:cubicBezTo>
                    <a:pt x="334" y="0"/>
                    <a:pt x="1" y="265"/>
                    <a:pt x="149" y="661"/>
                  </a:cubicBezTo>
                  <a:cubicBezTo>
                    <a:pt x="2637" y="7531"/>
                    <a:pt x="5667" y="14185"/>
                    <a:pt x="8155" y="21056"/>
                  </a:cubicBezTo>
                  <a:cubicBezTo>
                    <a:pt x="8251" y="21310"/>
                    <a:pt x="8470" y="21419"/>
                    <a:pt x="8687" y="21419"/>
                  </a:cubicBezTo>
                  <a:cubicBezTo>
                    <a:pt x="9025" y="21419"/>
                    <a:pt x="9359" y="21154"/>
                    <a:pt x="9210" y="20758"/>
                  </a:cubicBezTo>
                  <a:cubicBezTo>
                    <a:pt x="6722" y="13888"/>
                    <a:pt x="3692" y="7234"/>
                    <a:pt x="1177" y="363"/>
                  </a:cubicBezTo>
                  <a:cubicBezTo>
                    <a:pt x="1092" y="109"/>
                    <a:pt x="880" y="0"/>
                    <a:pt x="6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198;p95">
              <a:extLst>
                <a:ext uri="{FF2B5EF4-FFF2-40B4-BE49-F238E27FC236}">
                  <a16:creationId xmlns:a16="http://schemas.microsoft.com/office/drawing/2014/main" id="{81B7A184-CB6A-6004-048B-38C74B5AA0A7}"/>
                </a:ext>
              </a:extLst>
            </p:cNvPr>
            <p:cNvSpPr/>
            <p:nvPr/>
          </p:nvSpPr>
          <p:spPr>
            <a:xfrm>
              <a:off x="2450150" y="1109250"/>
              <a:ext cx="198025" cy="454125"/>
            </a:xfrm>
            <a:custGeom>
              <a:avLst/>
              <a:gdLst/>
              <a:ahLst/>
              <a:cxnLst/>
              <a:rect l="l" t="t" r="r" b="b"/>
              <a:pathLst>
                <a:path w="7921" h="18165" extrusionOk="0">
                  <a:moveTo>
                    <a:pt x="7266" y="1"/>
                  </a:moveTo>
                  <a:cubicBezTo>
                    <a:pt x="7044" y="1"/>
                    <a:pt x="6817" y="113"/>
                    <a:pt x="6720" y="373"/>
                  </a:cubicBezTo>
                  <a:lnTo>
                    <a:pt x="147" y="17522"/>
                  </a:lnTo>
                  <a:cubicBezTo>
                    <a:pt x="1" y="17912"/>
                    <a:pt x="322" y="18165"/>
                    <a:pt x="655" y="18165"/>
                  </a:cubicBezTo>
                  <a:cubicBezTo>
                    <a:pt x="877" y="18165"/>
                    <a:pt x="1104" y="18052"/>
                    <a:pt x="1202" y="17793"/>
                  </a:cubicBezTo>
                  <a:lnTo>
                    <a:pt x="7775" y="644"/>
                  </a:lnTo>
                  <a:cubicBezTo>
                    <a:pt x="7921" y="254"/>
                    <a:pt x="7599" y="1"/>
                    <a:pt x="7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199;p95">
              <a:extLst>
                <a:ext uri="{FF2B5EF4-FFF2-40B4-BE49-F238E27FC236}">
                  <a16:creationId xmlns:a16="http://schemas.microsoft.com/office/drawing/2014/main" id="{ECDC510D-4462-045C-6576-3120B228D557}"/>
                </a:ext>
              </a:extLst>
            </p:cNvPr>
            <p:cNvSpPr/>
            <p:nvPr/>
          </p:nvSpPr>
          <p:spPr>
            <a:xfrm>
              <a:off x="1936875" y="1271900"/>
              <a:ext cx="550725" cy="299850"/>
            </a:xfrm>
            <a:custGeom>
              <a:avLst/>
              <a:gdLst/>
              <a:ahLst/>
              <a:cxnLst/>
              <a:rect l="l" t="t" r="r" b="b"/>
              <a:pathLst>
                <a:path w="22029" h="11994" extrusionOk="0">
                  <a:moveTo>
                    <a:pt x="761" y="1"/>
                  </a:moveTo>
                  <a:cubicBezTo>
                    <a:pt x="300" y="1"/>
                    <a:pt x="0" y="718"/>
                    <a:pt x="499" y="1035"/>
                  </a:cubicBezTo>
                  <a:cubicBezTo>
                    <a:pt x="6910" y="5201"/>
                    <a:pt x="14051" y="8609"/>
                    <a:pt x="20948" y="11936"/>
                  </a:cubicBezTo>
                  <a:cubicBezTo>
                    <a:pt x="21035" y="11975"/>
                    <a:pt x="21119" y="11993"/>
                    <a:pt x="21198" y="11993"/>
                  </a:cubicBezTo>
                  <a:cubicBezTo>
                    <a:pt x="21714" y="11993"/>
                    <a:pt x="22029" y="11247"/>
                    <a:pt x="21489" y="10989"/>
                  </a:cubicBezTo>
                  <a:cubicBezTo>
                    <a:pt x="14592" y="7662"/>
                    <a:pt x="7478" y="4254"/>
                    <a:pt x="1040" y="88"/>
                  </a:cubicBezTo>
                  <a:cubicBezTo>
                    <a:pt x="944" y="27"/>
                    <a:pt x="849" y="1"/>
                    <a:pt x="7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200;p95">
              <a:extLst>
                <a:ext uri="{FF2B5EF4-FFF2-40B4-BE49-F238E27FC236}">
                  <a16:creationId xmlns:a16="http://schemas.microsoft.com/office/drawing/2014/main" id="{10617DCE-27BF-E2E6-A458-5B9E12CEB597}"/>
                </a:ext>
              </a:extLst>
            </p:cNvPr>
            <p:cNvSpPr/>
            <p:nvPr/>
          </p:nvSpPr>
          <p:spPr>
            <a:xfrm>
              <a:off x="1880700" y="1297000"/>
              <a:ext cx="89625" cy="682925"/>
            </a:xfrm>
            <a:custGeom>
              <a:avLst/>
              <a:gdLst/>
              <a:ahLst/>
              <a:cxnLst/>
              <a:rect l="l" t="t" r="r" b="b"/>
              <a:pathLst>
                <a:path w="3585" h="27317" extrusionOk="0">
                  <a:moveTo>
                    <a:pt x="3065" y="1"/>
                  </a:moveTo>
                  <a:cubicBezTo>
                    <a:pt x="2792" y="1"/>
                    <a:pt x="2503" y="177"/>
                    <a:pt x="2476" y="518"/>
                  </a:cubicBezTo>
                  <a:cubicBezTo>
                    <a:pt x="1799" y="9309"/>
                    <a:pt x="1069" y="18073"/>
                    <a:pt x="41" y="26810"/>
                  </a:cubicBezTo>
                  <a:cubicBezTo>
                    <a:pt x="1" y="27148"/>
                    <a:pt x="258" y="27317"/>
                    <a:pt x="535" y="27317"/>
                  </a:cubicBezTo>
                  <a:cubicBezTo>
                    <a:pt x="812" y="27317"/>
                    <a:pt x="1110" y="27148"/>
                    <a:pt x="1150" y="26810"/>
                  </a:cubicBezTo>
                  <a:cubicBezTo>
                    <a:pt x="2151" y="18073"/>
                    <a:pt x="2881" y="9282"/>
                    <a:pt x="3558" y="518"/>
                  </a:cubicBezTo>
                  <a:cubicBezTo>
                    <a:pt x="3584" y="170"/>
                    <a:pt x="3333" y="1"/>
                    <a:pt x="3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201;p95">
              <a:extLst>
                <a:ext uri="{FF2B5EF4-FFF2-40B4-BE49-F238E27FC236}">
                  <a16:creationId xmlns:a16="http://schemas.microsoft.com/office/drawing/2014/main" id="{891292FF-1B43-2963-2AA0-470A4AC71EC4}"/>
                </a:ext>
              </a:extLst>
            </p:cNvPr>
            <p:cNvSpPr/>
            <p:nvPr/>
          </p:nvSpPr>
          <p:spPr>
            <a:xfrm>
              <a:off x="1877975" y="1536400"/>
              <a:ext cx="607800" cy="445550"/>
            </a:xfrm>
            <a:custGeom>
              <a:avLst/>
              <a:gdLst/>
              <a:ahLst/>
              <a:cxnLst/>
              <a:rect l="l" t="t" r="r" b="b"/>
              <a:pathLst>
                <a:path w="24312" h="17822" extrusionOk="0">
                  <a:moveTo>
                    <a:pt x="23591" y="1"/>
                  </a:moveTo>
                  <a:cubicBezTo>
                    <a:pt x="23499" y="1"/>
                    <a:pt x="23401" y="34"/>
                    <a:pt x="23304" y="112"/>
                  </a:cubicBezTo>
                  <a:cubicBezTo>
                    <a:pt x="15866" y="5900"/>
                    <a:pt x="7832" y="10931"/>
                    <a:pt x="448" y="16774"/>
                  </a:cubicBezTo>
                  <a:cubicBezTo>
                    <a:pt x="1" y="17132"/>
                    <a:pt x="293" y="17822"/>
                    <a:pt x="713" y="17822"/>
                  </a:cubicBezTo>
                  <a:cubicBezTo>
                    <a:pt x="801" y="17822"/>
                    <a:pt x="895" y="17791"/>
                    <a:pt x="989" y="17721"/>
                  </a:cubicBezTo>
                  <a:lnTo>
                    <a:pt x="989" y="17694"/>
                  </a:lnTo>
                  <a:cubicBezTo>
                    <a:pt x="8400" y="11851"/>
                    <a:pt x="16407" y="6820"/>
                    <a:pt x="23845" y="1031"/>
                  </a:cubicBezTo>
                  <a:cubicBezTo>
                    <a:pt x="24312" y="698"/>
                    <a:pt x="24012" y="1"/>
                    <a:pt x="23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202;p95">
              <a:extLst>
                <a:ext uri="{FF2B5EF4-FFF2-40B4-BE49-F238E27FC236}">
                  <a16:creationId xmlns:a16="http://schemas.microsoft.com/office/drawing/2014/main" id="{1BDEB12F-516F-E707-8726-7376E2906015}"/>
                </a:ext>
              </a:extLst>
            </p:cNvPr>
            <p:cNvSpPr/>
            <p:nvPr/>
          </p:nvSpPr>
          <p:spPr>
            <a:xfrm>
              <a:off x="1876275" y="1954275"/>
              <a:ext cx="808150" cy="119850"/>
            </a:xfrm>
            <a:custGeom>
              <a:avLst/>
              <a:gdLst/>
              <a:ahLst/>
              <a:cxnLst/>
              <a:rect l="l" t="t" r="r" b="b"/>
              <a:pathLst>
                <a:path w="32326" h="4794" extrusionOk="0">
                  <a:moveTo>
                    <a:pt x="873" y="0"/>
                  </a:moveTo>
                  <a:cubicBezTo>
                    <a:pt x="251" y="0"/>
                    <a:pt x="0" y="956"/>
                    <a:pt x="651" y="1060"/>
                  </a:cubicBezTo>
                  <a:cubicBezTo>
                    <a:pt x="6548" y="1817"/>
                    <a:pt x="12444" y="2683"/>
                    <a:pt x="18368" y="3467"/>
                  </a:cubicBezTo>
                  <a:cubicBezTo>
                    <a:pt x="22676" y="4026"/>
                    <a:pt x="27089" y="4793"/>
                    <a:pt x="31452" y="4793"/>
                  </a:cubicBezTo>
                  <a:cubicBezTo>
                    <a:pt x="31527" y="4793"/>
                    <a:pt x="31602" y="4793"/>
                    <a:pt x="31676" y="4793"/>
                  </a:cubicBezTo>
                  <a:cubicBezTo>
                    <a:pt x="32326" y="4738"/>
                    <a:pt x="32326" y="3738"/>
                    <a:pt x="31676" y="3684"/>
                  </a:cubicBezTo>
                  <a:cubicBezTo>
                    <a:pt x="31600" y="3684"/>
                    <a:pt x="31524" y="3684"/>
                    <a:pt x="31448" y="3684"/>
                  </a:cubicBezTo>
                  <a:cubicBezTo>
                    <a:pt x="27005" y="3684"/>
                    <a:pt x="22513" y="2916"/>
                    <a:pt x="18152" y="2331"/>
                  </a:cubicBezTo>
                  <a:cubicBezTo>
                    <a:pt x="12390" y="1601"/>
                    <a:pt x="6683" y="762"/>
                    <a:pt x="949" y="5"/>
                  </a:cubicBezTo>
                  <a:cubicBezTo>
                    <a:pt x="923" y="2"/>
                    <a:pt x="898" y="0"/>
                    <a:pt x="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203;p95">
              <a:extLst>
                <a:ext uri="{FF2B5EF4-FFF2-40B4-BE49-F238E27FC236}">
                  <a16:creationId xmlns:a16="http://schemas.microsoft.com/office/drawing/2014/main" id="{E9BA8419-A973-F6EB-1D85-534B528D214A}"/>
                </a:ext>
              </a:extLst>
            </p:cNvPr>
            <p:cNvSpPr/>
            <p:nvPr/>
          </p:nvSpPr>
          <p:spPr>
            <a:xfrm>
              <a:off x="1561650" y="1954025"/>
              <a:ext cx="351875" cy="569450"/>
            </a:xfrm>
            <a:custGeom>
              <a:avLst/>
              <a:gdLst/>
              <a:ahLst/>
              <a:cxnLst/>
              <a:rect l="l" t="t" r="r" b="b"/>
              <a:pathLst>
                <a:path w="14075" h="22778" extrusionOk="0">
                  <a:moveTo>
                    <a:pt x="13321" y="0"/>
                  </a:moveTo>
                  <a:cubicBezTo>
                    <a:pt x="13156" y="0"/>
                    <a:pt x="12992" y="76"/>
                    <a:pt x="12884" y="258"/>
                  </a:cubicBezTo>
                  <a:lnTo>
                    <a:pt x="225" y="21979"/>
                  </a:lnTo>
                  <a:cubicBezTo>
                    <a:pt x="0" y="22391"/>
                    <a:pt x="373" y="22778"/>
                    <a:pt x="741" y="22778"/>
                  </a:cubicBezTo>
                  <a:cubicBezTo>
                    <a:pt x="903" y="22778"/>
                    <a:pt x="1064" y="22702"/>
                    <a:pt x="1172" y="22520"/>
                  </a:cubicBezTo>
                  <a:lnTo>
                    <a:pt x="13831" y="799"/>
                  </a:lnTo>
                  <a:cubicBezTo>
                    <a:pt x="14075" y="387"/>
                    <a:pt x="13695" y="0"/>
                    <a:pt x="133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204;p95">
              <a:extLst>
                <a:ext uri="{FF2B5EF4-FFF2-40B4-BE49-F238E27FC236}">
                  <a16:creationId xmlns:a16="http://schemas.microsoft.com/office/drawing/2014/main" id="{E384B262-E85E-DF0A-BCB5-0F47749F5683}"/>
                </a:ext>
              </a:extLst>
            </p:cNvPr>
            <p:cNvSpPr/>
            <p:nvPr/>
          </p:nvSpPr>
          <p:spPr>
            <a:xfrm>
              <a:off x="1564275" y="1039275"/>
              <a:ext cx="408375" cy="260700"/>
            </a:xfrm>
            <a:custGeom>
              <a:avLst/>
              <a:gdLst/>
              <a:ahLst/>
              <a:cxnLst/>
              <a:rect l="l" t="t" r="r" b="b"/>
              <a:pathLst>
                <a:path w="16335" h="10428" extrusionOk="0">
                  <a:moveTo>
                    <a:pt x="761" y="1"/>
                  </a:moveTo>
                  <a:cubicBezTo>
                    <a:pt x="300" y="1"/>
                    <a:pt x="0" y="718"/>
                    <a:pt x="499" y="1035"/>
                  </a:cubicBezTo>
                  <a:lnTo>
                    <a:pt x="15295" y="10340"/>
                  </a:lnTo>
                  <a:cubicBezTo>
                    <a:pt x="15391" y="10401"/>
                    <a:pt x="15486" y="10428"/>
                    <a:pt x="15574" y="10428"/>
                  </a:cubicBezTo>
                  <a:cubicBezTo>
                    <a:pt x="16035" y="10428"/>
                    <a:pt x="16335" y="9711"/>
                    <a:pt x="15836" y="9393"/>
                  </a:cubicBezTo>
                  <a:lnTo>
                    <a:pt x="1040" y="88"/>
                  </a:lnTo>
                  <a:cubicBezTo>
                    <a:pt x="944" y="27"/>
                    <a:pt x="849" y="1"/>
                    <a:pt x="7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205;p95">
              <a:extLst>
                <a:ext uri="{FF2B5EF4-FFF2-40B4-BE49-F238E27FC236}">
                  <a16:creationId xmlns:a16="http://schemas.microsoft.com/office/drawing/2014/main" id="{247DA9AF-BDB5-D73D-CA17-C16128652233}"/>
                </a:ext>
              </a:extLst>
            </p:cNvPr>
            <p:cNvSpPr/>
            <p:nvPr/>
          </p:nvSpPr>
          <p:spPr>
            <a:xfrm>
              <a:off x="2449975" y="1511450"/>
              <a:ext cx="623075" cy="52775"/>
            </a:xfrm>
            <a:custGeom>
              <a:avLst/>
              <a:gdLst/>
              <a:ahLst/>
              <a:cxnLst/>
              <a:rect l="l" t="t" r="r" b="b"/>
              <a:pathLst>
                <a:path w="24923" h="2111" extrusionOk="0">
                  <a:moveTo>
                    <a:pt x="24252" y="0"/>
                  </a:moveTo>
                  <a:cubicBezTo>
                    <a:pt x="24244" y="0"/>
                    <a:pt x="24236" y="0"/>
                    <a:pt x="24228" y="1"/>
                  </a:cubicBezTo>
                  <a:lnTo>
                    <a:pt x="695" y="1028"/>
                  </a:lnTo>
                  <a:cubicBezTo>
                    <a:pt x="0" y="1055"/>
                    <a:pt x="18" y="2111"/>
                    <a:pt x="670" y="2111"/>
                  </a:cubicBezTo>
                  <a:cubicBezTo>
                    <a:pt x="678" y="2111"/>
                    <a:pt x="687" y="2111"/>
                    <a:pt x="695" y="2110"/>
                  </a:cubicBezTo>
                  <a:lnTo>
                    <a:pt x="24228" y="1083"/>
                  </a:lnTo>
                  <a:cubicBezTo>
                    <a:pt x="24922" y="1056"/>
                    <a:pt x="24904" y="0"/>
                    <a:pt x="24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206;p95">
              <a:extLst>
                <a:ext uri="{FF2B5EF4-FFF2-40B4-BE49-F238E27FC236}">
                  <a16:creationId xmlns:a16="http://schemas.microsoft.com/office/drawing/2014/main" id="{F685DE38-6889-A9CB-FE20-C1301E791229}"/>
                </a:ext>
              </a:extLst>
            </p:cNvPr>
            <p:cNvSpPr/>
            <p:nvPr/>
          </p:nvSpPr>
          <p:spPr>
            <a:xfrm>
              <a:off x="1450475" y="1742400"/>
              <a:ext cx="465575" cy="238700"/>
            </a:xfrm>
            <a:custGeom>
              <a:avLst/>
              <a:gdLst/>
              <a:ahLst/>
              <a:cxnLst/>
              <a:rect l="l" t="t" r="r" b="b"/>
              <a:pathLst>
                <a:path w="18623" h="9548" extrusionOk="0">
                  <a:moveTo>
                    <a:pt x="816" y="1"/>
                  </a:moveTo>
                  <a:cubicBezTo>
                    <a:pt x="322" y="1"/>
                    <a:pt x="1" y="736"/>
                    <a:pt x="534" y="1014"/>
                  </a:cubicBezTo>
                  <a:cubicBezTo>
                    <a:pt x="6106" y="4071"/>
                    <a:pt x="11976" y="6451"/>
                    <a:pt x="17548" y="9481"/>
                  </a:cubicBezTo>
                  <a:cubicBezTo>
                    <a:pt x="17637" y="9527"/>
                    <a:pt x="17724" y="9547"/>
                    <a:pt x="17806" y="9547"/>
                  </a:cubicBezTo>
                  <a:cubicBezTo>
                    <a:pt x="18301" y="9547"/>
                    <a:pt x="18622" y="8812"/>
                    <a:pt x="18089" y="8534"/>
                  </a:cubicBezTo>
                  <a:cubicBezTo>
                    <a:pt x="12517" y="5477"/>
                    <a:pt x="6647" y="3097"/>
                    <a:pt x="1075" y="68"/>
                  </a:cubicBezTo>
                  <a:cubicBezTo>
                    <a:pt x="986" y="21"/>
                    <a:pt x="899" y="1"/>
                    <a:pt x="8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207;p95">
              <a:extLst>
                <a:ext uri="{FF2B5EF4-FFF2-40B4-BE49-F238E27FC236}">
                  <a16:creationId xmlns:a16="http://schemas.microsoft.com/office/drawing/2014/main" id="{CE3E96F8-CA6A-0E66-029C-79EEDF7BA383}"/>
                </a:ext>
              </a:extLst>
            </p:cNvPr>
            <p:cNvSpPr/>
            <p:nvPr/>
          </p:nvSpPr>
          <p:spPr>
            <a:xfrm>
              <a:off x="1874275" y="1217950"/>
              <a:ext cx="185325" cy="183975"/>
            </a:xfrm>
            <a:custGeom>
              <a:avLst/>
              <a:gdLst/>
              <a:ahLst/>
              <a:cxnLst/>
              <a:rect l="l" t="t" r="r" b="b"/>
              <a:pathLst>
                <a:path w="7413" h="7359" extrusionOk="0">
                  <a:moveTo>
                    <a:pt x="3703" y="1"/>
                  </a:moveTo>
                  <a:cubicBezTo>
                    <a:pt x="3686" y="1"/>
                    <a:pt x="3669" y="1"/>
                    <a:pt x="3652" y="1"/>
                  </a:cubicBezTo>
                  <a:cubicBezTo>
                    <a:pt x="1624" y="28"/>
                    <a:pt x="1" y="1678"/>
                    <a:pt x="28" y="3734"/>
                  </a:cubicBezTo>
                  <a:cubicBezTo>
                    <a:pt x="55" y="5746"/>
                    <a:pt x="1704" y="7359"/>
                    <a:pt x="3711" y="7359"/>
                  </a:cubicBezTo>
                  <a:cubicBezTo>
                    <a:pt x="3727" y="7359"/>
                    <a:pt x="3744" y="7359"/>
                    <a:pt x="3761" y="7359"/>
                  </a:cubicBezTo>
                  <a:cubicBezTo>
                    <a:pt x="5789" y="7332"/>
                    <a:pt x="7412" y="5655"/>
                    <a:pt x="7385" y="3626"/>
                  </a:cubicBezTo>
                  <a:cubicBezTo>
                    <a:pt x="7358" y="1614"/>
                    <a:pt x="5735" y="1"/>
                    <a:pt x="37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208;p95">
              <a:extLst>
                <a:ext uri="{FF2B5EF4-FFF2-40B4-BE49-F238E27FC236}">
                  <a16:creationId xmlns:a16="http://schemas.microsoft.com/office/drawing/2014/main" id="{43B1E08F-218E-804F-C10C-BDC84D21CE8A}"/>
                </a:ext>
              </a:extLst>
            </p:cNvPr>
            <p:cNvSpPr/>
            <p:nvPr/>
          </p:nvSpPr>
          <p:spPr>
            <a:xfrm>
              <a:off x="1486800" y="2418275"/>
              <a:ext cx="185325" cy="183975"/>
            </a:xfrm>
            <a:custGeom>
              <a:avLst/>
              <a:gdLst/>
              <a:ahLst/>
              <a:cxnLst/>
              <a:rect l="l" t="t" r="r" b="b"/>
              <a:pathLst>
                <a:path w="7413" h="7359" extrusionOk="0">
                  <a:moveTo>
                    <a:pt x="3702" y="0"/>
                  </a:moveTo>
                  <a:cubicBezTo>
                    <a:pt x="3686" y="0"/>
                    <a:pt x="3669" y="0"/>
                    <a:pt x="3652" y="1"/>
                  </a:cubicBezTo>
                  <a:cubicBezTo>
                    <a:pt x="1623" y="28"/>
                    <a:pt x="1" y="1678"/>
                    <a:pt x="28" y="3733"/>
                  </a:cubicBezTo>
                  <a:cubicBezTo>
                    <a:pt x="54" y="5745"/>
                    <a:pt x="1704" y="7358"/>
                    <a:pt x="3710" y="7358"/>
                  </a:cubicBezTo>
                  <a:cubicBezTo>
                    <a:pt x="3727" y="7358"/>
                    <a:pt x="3744" y="7358"/>
                    <a:pt x="3760" y="7358"/>
                  </a:cubicBezTo>
                  <a:cubicBezTo>
                    <a:pt x="5789" y="7331"/>
                    <a:pt x="7412" y="5654"/>
                    <a:pt x="7385" y="3625"/>
                  </a:cubicBezTo>
                  <a:cubicBezTo>
                    <a:pt x="7358" y="1613"/>
                    <a:pt x="5708" y="0"/>
                    <a:pt x="3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209;p95">
              <a:extLst>
                <a:ext uri="{FF2B5EF4-FFF2-40B4-BE49-F238E27FC236}">
                  <a16:creationId xmlns:a16="http://schemas.microsoft.com/office/drawing/2014/main" id="{DD2C6BDA-EE39-8CA5-B161-B76819FBA773}"/>
                </a:ext>
              </a:extLst>
            </p:cNvPr>
            <p:cNvSpPr/>
            <p:nvPr/>
          </p:nvSpPr>
          <p:spPr>
            <a:xfrm>
              <a:off x="2374700" y="1458700"/>
              <a:ext cx="185300" cy="183975"/>
            </a:xfrm>
            <a:custGeom>
              <a:avLst/>
              <a:gdLst/>
              <a:ahLst/>
              <a:cxnLst/>
              <a:rect l="l" t="t" r="r" b="b"/>
              <a:pathLst>
                <a:path w="7412" h="7359" extrusionOk="0">
                  <a:moveTo>
                    <a:pt x="3702" y="0"/>
                  </a:moveTo>
                  <a:cubicBezTo>
                    <a:pt x="3685" y="0"/>
                    <a:pt x="3668" y="1"/>
                    <a:pt x="3652" y="1"/>
                  </a:cubicBezTo>
                  <a:cubicBezTo>
                    <a:pt x="1623" y="28"/>
                    <a:pt x="0" y="1678"/>
                    <a:pt x="27" y="3734"/>
                  </a:cubicBezTo>
                  <a:cubicBezTo>
                    <a:pt x="54" y="5746"/>
                    <a:pt x="1704" y="7358"/>
                    <a:pt x="3710" y="7358"/>
                  </a:cubicBezTo>
                  <a:cubicBezTo>
                    <a:pt x="3727" y="7358"/>
                    <a:pt x="3743" y="7358"/>
                    <a:pt x="3760" y="7358"/>
                  </a:cubicBezTo>
                  <a:cubicBezTo>
                    <a:pt x="5789" y="7331"/>
                    <a:pt x="7412" y="5654"/>
                    <a:pt x="7385" y="3625"/>
                  </a:cubicBezTo>
                  <a:cubicBezTo>
                    <a:pt x="7358" y="1613"/>
                    <a:pt x="5708" y="0"/>
                    <a:pt x="37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210;p95">
              <a:extLst>
                <a:ext uri="{FF2B5EF4-FFF2-40B4-BE49-F238E27FC236}">
                  <a16:creationId xmlns:a16="http://schemas.microsoft.com/office/drawing/2014/main" id="{1BE5C666-AC4A-DC59-76E0-6AC0683DAA8B}"/>
                </a:ext>
              </a:extLst>
            </p:cNvPr>
            <p:cNvSpPr/>
            <p:nvPr/>
          </p:nvSpPr>
          <p:spPr>
            <a:xfrm>
              <a:off x="2551175" y="1944225"/>
              <a:ext cx="233325" cy="232000"/>
            </a:xfrm>
            <a:custGeom>
              <a:avLst/>
              <a:gdLst/>
              <a:ahLst/>
              <a:cxnLst/>
              <a:rect l="l" t="t" r="r" b="b"/>
              <a:pathLst>
                <a:path w="9333" h="9280" extrusionOk="0">
                  <a:moveTo>
                    <a:pt x="4649" y="1"/>
                  </a:moveTo>
                  <a:cubicBezTo>
                    <a:pt x="4633" y="1"/>
                    <a:pt x="4616" y="1"/>
                    <a:pt x="4599" y="1"/>
                  </a:cubicBezTo>
                  <a:cubicBezTo>
                    <a:pt x="2030" y="28"/>
                    <a:pt x="1" y="2138"/>
                    <a:pt x="28" y="4708"/>
                  </a:cubicBezTo>
                  <a:cubicBezTo>
                    <a:pt x="55" y="7260"/>
                    <a:pt x="2137" y="9279"/>
                    <a:pt x="4684" y="9279"/>
                  </a:cubicBezTo>
                  <a:cubicBezTo>
                    <a:pt x="4701" y="9279"/>
                    <a:pt x="4718" y="9279"/>
                    <a:pt x="4735" y="9279"/>
                  </a:cubicBezTo>
                  <a:cubicBezTo>
                    <a:pt x="7304" y="9252"/>
                    <a:pt x="9333" y="7142"/>
                    <a:pt x="9306" y="4572"/>
                  </a:cubicBezTo>
                  <a:cubicBezTo>
                    <a:pt x="9279" y="2046"/>
                    <a:pt x="7196" y="1"/>
                    <a:pt x="46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211;p95">
              <a:extLst>
                <a:ext uri="{FF2B5EF4-FFF2-40B4-BE49-F238E27FC236}">
                  <a16:creationId xmlns:a16="http://schemas.microsoft.com/office/drawing/2014/main" id="{D96956F3-3837-B6CA-D3C3-6BE9CE7B8B70}"/>
                </a:ext>
              </a:extLst>
            </p:cNvPr>
            <p:cNvSpPr/>
            <p:nvPr/>
          </p:nvSpPr>
          <p:spPr>
            <a:xfrm>
              <a:off x="2938675" y="1409325"/>
              <a:ext cx="233325" cy="232025"/>
            </a:xfrm>
            <a:custGeom>
              <a:avLst/>
              <a:gdLst/>
              <a:ahLst/>
              <a:cxnLst/>
              <a:rect l="l" t="t" r="r" b="b"/>
              <a:pathLst>
                <a:path w="9333" h="9281" extrusionOk="0">
                  <a:moveTo>
                    <a:pt x="4649" y="1"/>
                  </a:moveTo>
                  <a:cubicBezTo>
                    <a:pt x="4632" y="1"/>
                    <a:pt x="4615" y="1"/>
                    <a:pt x="4598" y="1"/>
                  </a:cubicBezTo>
                  <a:cubicBezTo>
                    <a:pt x="2029" y="55"/>
                    <a:pt x="0" y="2165"/>
                    <a:pt x="27" y="4708"/>
                  </a:cubicBezTo>
                  <a:cubicBezTo>
                    <a:pt x="54" y="7244"/>
                    <a:pt x="2110" y="9280"/>
                    <a:pt x="4635" y="9280"/>
                  </a:cubicBezTo>
                  <a:cubicBezTo>
                    <a:pt x="4668" y="9280"/>
                    <a:pt x="4701" y="9280"/>
                    <a:pt x="4734" y="9279"/>
                  </a:cubicBezTo>
                  <a:cubicBezTo>
                    <a:pt x="7303" y="9252"/>
                    <a:pt x="9332" y="7142"/>
                    <a:pt x="9305" y="4600"/>
                  </a:cubicBezTo>
                  <a:cubicBezTo>
                    <a:pt x="9278" y="2047"/>
                    <a:pt x="7196" y="1"/>
                    <a:pt x="4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212;p95">
              <a:extLst>
                <a:ext uri="{FF2B5EF4-FFF2-40B4-BE49-F238E27FC236}">
                  <a16:creationId xmlns:a16="http://schemas.microsoft.com/office/drawing/2014/main" id="{9B4DACAD-95C3-ACB6-FDD0-362D5F11A9B0}"/>
                </a:ext>
              </a:extLst>
            </p:cNvPr>
            <p:cNvSpPr/>
            <p:nvPr/>
          </p:nvSpPr>
          <p:spPr>
            <a:xfrm>
              <a:off x="1466525" y="937325"/>
              <a:ext cx="234000" cy="231975"/>
            </a:xfrm>
            <a:custGeom>
              <a:avLst/>
              <a:gdLst/>
              <a:ahLst/>
              <a:cxnLst/>
              <a:rect l="l" t="t" r="r" b="b"/>
              <a:pathLst>
                <a:path w="9360" h="9279" extrusionOk="0">
                  <a:moveTo>
                    <a:pt x="4675" y="1"/>
                  </a:moveTo>
                  <a:cubicBezTo>
                    <a:pt x="4659" y="1"/>
                    <a:pt x="4642" y="1"/>
                    <a:pt x="4625" y="1"/>
                  </a:cubicBezTo>
                  <a:cubicBezTo>
                    <a:pt x="2056" y="28"/>
                    <a:pt x="0" y="2138"/>
                    <a:pt x="54" y="4707"/>
                  </a:cubicBezTo>
                  <a:cubicBezTo>
                    <a:pt x="81" y="7260"/>
                    <a:pt x="2163" y="9279"/>
                    <a:pt x="4683" y="9279"/>
                  </a:cubicBezTo>
                  <a:cubicBezTo>
                    <a:pt x="4700" y="9279"/>
                    <a:pt x="4717" y="9279"/>
                    <a:pt x="4734" y="9279"/>
                  </a:cubicBezTo>
                  <a:cubicBezTo>
                    <a:pt x="7303" y="9252"/>
                    <a:pt x="9359" y="7142"/>
                    <a:pt x="9332" y="4572"/>
                  </a:cubicBezTo>
                  <a:cubicBezTo>
                    <a:pt x="9278" y="2046"/>
                    <a:pt x="7195" y="1"/>
                    <a:pt x="4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213;p95">
              <a:extLst>
                <a:ext uri="{FF2B5EF4-FFF2-40B4-BE49-F238E27FC236}">
                  <a16:creationId xmlns:a16="http://schemas.microsoft.com/office/drawing/2014/main" id="{F61AD746-FD53-7A29-0D4B-7C03AD11CACC}"/>
                </a:ext>
              </a:extLst>
            </p:cNvPr>
            <p:cNvSpPr/>
            <p:nvPr/>
          </p:nvSpPr>
          <p:spPr>
            <a:xfrm>
              <a:off x="2565375" y="1056350"/>
              <a:ext cx="131900" cy="130550"/>
            </a:xfrm>
            <a:custGeom>
              <a:avLst/>
              <a:gdLst/>
              <a:ahLst/>
              <a:cxnLst/>
              <a:rect l="l" t="t" r="r" b="b"/>
              <a:pathLst>
                <a:path w="5276" h="5222" extrusionOk="0">
                  <a:moveTo>
                    <a:pt x="2647" y="0"/>
                  </a:moveTo>
                  <a:cubicBezTo>
                    <a:pt x="2630" y="0"/>
                    <a:pt x="2614" y="0"/>
                    <a:pt x="2598" y="1"/>
                  </a:cubicBezTo>
                  <a:cubicBezTo>
                    <a:pt x="1137" y="28"/>
                    <a:pt x="1" y="1191"/>
                    <a:pt x="1" y="2651"/>
                  </a:cubicBezTo>
                  <a:cubicBezTo>
                    <a:pt x="28" y="4069"/>
                    <a:pt x="1191" y="5221"/>
                    <a:pt x="2629" y="5221"/>
                  </a:cubicBezTo>
                  <a:cubicBezTo>
                    <a:pt x="2646" y="5221"/>
                    <a:pt x="2662" y="5221"/>
                    <a:pt x="2679" y="5221"/>
                  </a:cubicBezTo>
                  <a:cubicBezTo>
                    <a:pt x="4112" y="5221"/>
                    <a:pt x="5276" y="4031"/>
                    <a:pt x="5249" y="2570"/>
                  </a:cubicBezTo>
                  <a:cubicBezTo>
                    <a:pt x="5222" y="1153"/>
                    <a:pt x="4058" y="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214;p95">
              <a:extLst>
                <a:ext uri="{FF2B5EF4-FFF2-40B4-BE49-F238E27FC236}">
                  <a16:creationId xmlns:a16="http://schemas.microsoft.com/office/drawing/2014/main" id="{9A72286B-C7F5-CF6F-AF35-6E1016442ED4}"/>
                </a:ext>
              </a:extLst>
            </p:cNvPr>
            <p:cNvSpPr/>
            <p:nvPr/>
          </p:nvSpPr>
          <p:spPr>
            <a:xfrm>
              <a:off x="1404300" y="1690650"/>
              <a:ext cx="131900" cy="130550"/>
            </a:xfrm>
            <a:custGeom>
              <a:avLst/>
              <a:gdLst/>
              <a:ahLst/>
              <a:cxnLst/>
              <a:rect l="l" t="t" r="r" b="b"/>
              <a:pathLst>
                <a:path w="5276" h="5222" extrusionOk="0">
                  <a:moveTo>
                    <a:pt x="2673" y="0"/>
                  </a:moveTo>
                  <a:cubicBezTo>
                    <a:pt x="2657" y="0"/>
                    <a:pt x="2641" y="0"/>
                    <a:pt x="2624" y="1"/>
                  </a:cubicBezTo>
                  <a:cubicBezTo>
                    <a:pt x="1164" y="1"/>
                    <a:pt x="1" y="1191"/>
                    <a:pt x="28" y="2651"/>
                  </a:cubicBezTo>
                  <a:cubicBezTo>
                    <a:pt x="54" y="4069"/>
                    <a:pt x="1218" y="5222"/>
                    <a:pt x="2629" y="5222"/>
                  </a:cubicBezTo>
                  <a:cubicBezTo>
                    <a:pt x="2646" y="5222"/>
                    <a:pt x="2662" y="5221"/>
                    <a:pt x="2678" y="5221"/>
                  </a:cubicBezTo>
                  <a:cubicBezTo>
                    <a:pt x="4139" y="5194"/>
                    <a:pt x="5275" y="4031"/>
                    <a:pt x="5275" y="2570"/>
                  </a:cubicBezTo>
                  <a:cubicBezTo>
                    <a:pt x="5248" y="1153"/>
                    <a:pt x="4085" y="0"/>
                    <a:pt x="26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215;p95">
              <a:extLst>
                <a:ext uri="{FF2B5EF4-FFF2-40B4-BE49-F238E27FC236}">
                  <a16:creationId xmlns:a16="http://schemas.microsoft.com/office/drawing/2014/main" id="{BEE0E19F-7926-14FD-279D-4DD82B9D8365}"/>
                </a:ext>
              </a:extLst>
            </p:cNvPr>
            <p:cNvSpPr/>
            <p:nvPr/>
          </p:nvSpPr>
          <p:spPr>
            <a:xfrm>
              <a:off x="1829650" y="1902300"/>
              <a:ext cx="131900" cy="130550"/>
            </a:xfrm>
            <a:custGeom>
              <a:avLst/>
              <a:gdLst/>
              <a:ahLst/>
              <a:cxnLst/>
              <a:rect l="l" t="t" r="r" b="b"/>
              <a:pathLst>
                <a:path w="5276" h="5222" extrusionOk="0">
                  <a:moveTo>
                    <a:pt x="2673" y="1"/>
                  </a:moveTo>
                  <a:cubicBezTo>
                    <a:pt x="2657" y="1"/>
                    <a:pt x="2641" y="1"/>
                    <a:pt x="2624" y="1"/>
                  </a:cubicBezTo>
                  <a:cubicBezTo>
                    <a:pt x="1164" y="1"/>
                    <a:pt x="0" y="1191"/>
                    <a:pt x="28" y="2652"/>
                  </a:cubicBezTo>
                  <a:cubicBezTo>
                    <a:pt x="54" y="4069"/>
                    <a:pt x="1218" y="5222"/>
                    <a:pt x="2629" y="5222"/>
                  </a:cubicBezTo>
                  <a:cubicBezTo>
                    <a:pt x="2646" y="5222"/>
                    <a:pt x="2662" y="5222"/>
                    <a:pt x="2678" y="5222"/>
                  </a:cubicBezTo>
                  <a:cubicBezTo>
                    <a:pt x="4139" y="5194"/>
                    <a:pt x="5275" y="4004"/>
                    <a:pt x="5275" y="2571"/>
                  </a:cubicBezTo>
                  <a:cubicBezTo>
                    <a:pt x="5248" y="1153"/>
                    <a:pt x="4085" y="1"/>
                    <a:pt x="2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973;p77">
            <a:extLst>
              <a:ext uri="{FF2B5EF4-FFF2-40B4-BE49-F238E27FC236}">
                <a16:creationId xmlns:a16="http://schemas.microsoft.com/office/drawing/2014/main" id="{D7C8E671-6A2B-702A-D774-7B586A67BF7E}"/>
              </a:ext>
            </a:extLst>
          </p:cNvPr>
          <p:cNvGrpSpPr/>
          <p:nvPr/>
        </p:nvGrpSpPr>
        <p:grpSpPr>
          <a:xfrm rot="5875890">
            <a:off x="8788203" y="4538176"/>
            <a:ext cx="1783961" cy="1890926"/>
            <a:chOff x="3403900" y="3304800"/>
            <a:chExt cx="1556050" cy="1649350"/>
          </a:xfrm>
        </p:grpSpPr>
        <p:sp>
          <p:nvSpPr>
            <p:cNvPr id="26" name="Google Shape;2974;p77">
              <a:extLst>
                <a:ext uri="{FF2B5EF4-FFF2-40B4-BE49-F238E27FC236}">
                  <a16:creationId xmlns:a16="http://schemas.microsoft.com/office/drawing/2014/main" id="{11982E51-72B7-C06C-82A2-17A3BBA3415F}"/>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975;p77">
              <a:extLst>
                <a:ext uri="{FF2B5EF4-FFF2-40B4-BE49-F238E27FC236}">
                  <a16:creationId xmlns:a16="http://schemas.microsoft.com/office/drawing/2014/main" id="{550429FD-8E3E-49BD-4F78-10FEBB75A330}"/>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976;p77">
              <a:extLst>
                <a:ext uri="{FF2B5EF4-FFF2-40B4-BE49-F238E27FC236}">
                  <a16:creationId xmlns:a16="http://schemas.microsoft.com/office/drawing/2014/main" id="{27343B0E-3DCA-2A01-9BC6-8EF7F00EEB6C}"/>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77;p77">
              <a:extLst>
                <a:ext uri="{FF2B5EF4-FFF2-40B4-BE49-F238E27FC236}">
                  <a16:creationId xmlns:a16="http://schemas.microsoft.com/office/drawing/2014/main" id="{311FC93C-B13A-C021-F1D8-E34A8E9A6688}"/>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978;p77">
              <a:extLst>
                <a:ext uri="{FF2B5EF4-FFF2-40B4-BE49-F238E27FC236}">
                  <a16:creationId xmlns:a16="http://schemas.microsoft.com/office/drawing/2014/main" id="{585C7E14-FF82-C62F-9400-3B3A23801864}"/>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79;p77">
              <a:extLst>
                <a:ext uri="{FF2B5EF4-FFF2-40B4-BE49-F238E27FC236}">
                  <a16:creationId xmlns:a16="http://schemas.microsoft.com/office/drawing/2014/main" id="{37753B4B-2C62-DE60-33E0-85D9A51F3D3B}"/>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80;p77">
              <a:extLst>
                <a:ext uri="{FF2B5EF4-FFF2-40B4-BE49-F238E27FC236}">
                  <a16:creationId xmlns:a16="http://schemas.microsoft.com/office/drawing/2014/main" id="{2AFEC6F8-6460-9F3F-9954-0BD3F669CC43}"/>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981;p77">
              <a:extLst>
                <a:ext uri="{FF2B5EF4-FFF2-40B4-BE49-F238E27FC236}">
                  <a16:creationId xmlns:a16="http://schemas.microsoft.com/office/drawing/2014/main" id="{976889F1-F733-1951-5552-2D750992F038}"/>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82;p77">
              <a:extLst>
                <a:ext uri="{FF2B5EF4-FFF2-40B4-BE49-F238E27FC236}">
                  <a16:creationId xmlns:a16="http://schemas.microsoft.com/office/drawing/2014/main" id="{4FD62839-D3D7-0BA2-F310-7846BC6DE650}"/>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83;p77">
              <a:extLst>
                <a:ext uri="{FF2B5EF4-FFF2-40B4-BE49-F238E27FC236}">
                  <a16:creationId xmlns:a16="http://schemas.microsoft.com/office/drawing/2014/main" id="{B4FC7B6F-2B1D-4328-FF3E-38A8EE9E8553}"/>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84;p77">
              <a:extLst>
                <a:ext uri="{FF2B5EF4-FFF2-40B4-BE49-F238E27FC236}">
                  <a16:creationId xmlns:a16="http://schemas.microsoft.com/office/drawing/2014/main" id="{5C5F76E4-E84B-43BE-4B58-2147B8AFB582}"/>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85;p77">
              <a:extLst>
                <a:ext uri="{FF2B5EF4-FFF2-40B4-BE49-F238E27FC236}">
                  <a16:creationId xmlns:a16="http://schemas.microsoft.com/office/drawing/2014/main" id="{4060B3AD-9BDE-A95F-692D-804C9E703811}"/>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986;p77">
              <a:extLst>
                <a:ext uri="{FF2B5EF4-FFF2-40B4-BE49-F238E27FC236}">
                  <a16:creationId xmlns:a16="http://schemas.microsoft.com/office/drawing/2014/main" id="{A2BA5E91-AEF8-54B2-C8C6-C760982F3F97}"/>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987;p77">
              <a:extLst>
                <a:ext uri="{FF2B5EF4-FFF2-40B4-BE49-F238E27FC236}">
                  <a16:creationId xmlns:a16="http://schemas.microsoft.com/office/drawing/2014/main" id="{36711A0D-ED0A-087F-4157-5065EC0D7FDB}"/>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988;p77">
              <a:extLst>
                <a:ext uri="{FF2B5EF4-FFF2-40B4-BE49-F238E27FC236}">
                  <a16:creationId xmlns:a16="http://schemas.microsoft.com/office/drawing/2014/main" id="{C3763A38-EEEE-F729-CD5C-59CDAAEDF3A8}"/>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989;p77">
              <a:extLst>
                <a:ext uri="{FF2B5EF4-FFF2-40B4-BE49-F238E27FC236}">
                  <a16:creationId xmlns:a16="http://schemas.microsoft.com/office/drawing/2014/main" id="{C3F008F1-3A5A-4D9C-31FD-B85153360843}"/>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990;p77">
              <a:extLst>
                <a:ext uri="{FF2B5EF4-FFF2-40B4-BE49-F238E27FC236}">
                  <a16:creationId xmlns:a16="http://schemas.microsoft.com/office/drawing/2014/main" id="{ED5AF6E8-1D84-6F7B-E977-FDB39844372B}"/>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991;p77">
              <a:extLst>
                <a:ext uri="{FF2B5EF4-FFF2-40B4-BE49-F238E27FC236}">
                  <a16:creationId xmlns:a16="http://schemas.microsoft.com/office/drawing/2014/main" id="{9A29C29B-8388-C9FC-1A0E-A6C75DA4BE8B}"/>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992;p77">
              <a:extLst>
                <a:ext uri="{FF2B5EF4-FFF2-40B4-BE49-F238E27FC236}">
                  <a16:creationId xmlns:a16="http://schemas.microsoft.com/office/drawing/2014/main" id="{7BCB8C18-7B4E-430D-3472-EEA4F04251BA}"/>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24652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0" indent="0">
              <a:buNone/>
            </a:pPr>
            <a:r>
              <a:rPr lang="en-NZ" dirty="0"/>
              <a:t> </a:t>
            </a:r>
          </a:p>
        </p:txBody>
      </p:sp>
      <p:sp>
        <p:nvSpPr>
          <p:cNvPr id="2" name="Title 1"/>
          <p:cNvSpPr>
            <a:spLocks noGrp="1"/>
          </p:cNvSpPr>
          <p:nvPr>
            <p:ph type="title"/>
          </p:nvPr>
        </p:nvSpPr>
        <p:spPr/>
        <p:txBody>
          <a:bodyPr/>
          <a:lstStyle/>
          <a:p>
            <a:r>
              <a:rPr lang="en-NZ" sz="2800" dirty="0"/>
              <a:t>Design &amp; Method</a:t>
            </a:r>
            <a:endParaRPr lang="en-NZ" dirty="0"/>
          </a:p>
        </p:txBody>
      </p:sp>
      <p:sp>
        <p:nvSpPr>
          <p:cNvPr id="3" name="Content Placeholder 4">
            <a:extLst>
              <a:ext uri="{FF2B5EF4-FFF2-40B4-BE49-F238E27FC236}">
                <a16:creationId xmlns:a16="http://schemas.microsoft.com/office/drawing/2014/main" id="{11AC9ECA-A770-C1E1-C8EE-6367B04766FB}"/>
              </a:ext>
            </a:extLst>
          </p:cNvPr>
          <p:cNvSpPr txBox="1">
            <a:spLocks/>
          </p:cNvSpPr>
          <p:nvPr/>
        </p:nvSpPr>
        <p:spPr bwMode="auto">
          <a:xfrm>
            <a:off x="721200" y="1095006"/>
            <a:ext cx="10753200" cy="5265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455989" indent="-455989" algn="l" rtl="0" eaLnBrk="1" fontAlgn="base" hangingPunct="1">
              <a:spcBef>
                <a:spcPts val="2240"/>
              </a:spcBef>
              <a:spcAft>
                <a:spcPct val="0"/>
              </a:spcAft>
              <a:buFont typeface="Lucida Grande"/>
              <a:buChar char="»"/>
              <a:defRPr sz="2000">
                <a:solidFill>
                  <a:schemeClr val="tx1"/>
                </a:solidFill>
                <a:latin typeface="+mn-lt"/>
                <a:ea typeface="+mn-ea"/>
                <a:cs typeface="+mn-cs"/>
              </a:defRPr>
            </a:lvl1pPr>
            <a:lvl2pPr marL="988775" indent="-379191" algn="l" rtl="0" eaLnBrk="1" fontAlgn="base" hangingPunct="1">
              <a:spcBef>
                <a:spcPts val="576"/>
              </a:spcBef>
              <a:spcAft>
                <a:spcPts val="0"/>
              </a:spcAft>
              <a:buChar char="»"/>
              <a:defRPr sz="1800">
                <a:solidFill>
                  <a:schemeClr val="tx1"/>
                </a:solidFill>
                <a:latin typeface="+mn-lt"/>
                <a:ea typeface="+mn-ea"/>
              </a:defRPr>
            </a:lvl2pPr>
            <a:lvl3pPr marL="1523962" indent="-304792" algn="l" rtl="0" eaLnBrk="1" fontAlgn="base" hangingPunct="1">
              <a:spcBef>
                <a:spcPct val="20000"/>
              </a:spcBef>
              <a:spcAft>
                <a:spcPct val="0"/>
              </a:spcAft>
              <a:buChar char="»"/>
              <a:defRPr sz="1600">
                <a:solidFill>
                  <a:schemeClr val="tx1"/>
                </a:solidFill>
                <a:latin typeface="+mn-lt"/>
                <a:ea typeface="+mn-ea"/>
              </a:defRPr>
            </a:lvl3pPr>
            <a:lvl4pPr marL="2133547" indent="-304792" algn="l" rtl="0" eaLnBrk="1" fontAlgn="base" hangingPunct="1">
              <a:spcBef>
                <a:spcPct val="20000"/>
              </a:spcBef>
              <a:spcAft>
                <a:spcPct val="0"/>
              </a:spcAft>
              <a:buChar char="»"/>
              <a:defRPr sz="1400">
                <a:solidFill>
                  <a:schemeClr val="tx1"/>
                </a:solidFill>
                <a:latin typeface="+mn-lt"/>
                <a:ea typeface="+mn-ea"/>
              </a:defRPr>
            </a:lvl4pPr>
            <a:lvl5pPr marL="2743131" indent="-304792" algn="l" rtl="0" eaLnBrk="1" fontAlgn="base" hangingPunct="1">
              <a:spcBef>
                <a:spcPct val="20000"/>
              </a:spcBef>
              <a:spcAft>
                <a:spcPct val="0"/>
              </a:spcAft>
              <a:buChar char="»"/>
              <a:defRPr sz="1200">
                <a:solidFill>
                  <a:schemeClr val="tx1"/>
                </a:solidFill>
                <a:latin typeface="+mn-lt"/>
                <a:ea typeface="+mn-ea"/>
              </a:defRPr>
            </a:lvl5pPr>
            <a:lvl6pPr marL="3352716" indent="-304792" algn="l" rtl="0" eaLnBrk="1" fontAlgn="base" hangingPunct="1">
              <a:spcBef>
                <a:spcPct val="20000"/>
              </a:spcBef>
              <a:spcAft>
                <a:spcPct val="0"/>
              </a:spcAft>
              <a:buChar char="»"/>
              <a:defRPr sz="1867">
                <a:solidFill>
                  <a:schemeClr val="tx1"/>
                </a:solidFill>
                <a:latin typeface="+mn-lt"/>
                <a:ea typeface="+mn-ea"/>
              </a:defRPr>
            </a:lvl6pPr>
            <a:lvl7pPr marL="3962301" indent="-304792" algn="l" rtl="0" eaLnBrk="1" fontAlgn="base" hangingPunct="1">
              <a:spcBef>
                <a:spcPct val="20000"/>
              </a:spcBef>
              <a:spcAft>
                <a:spcPct val="0"/>
              </a:spcAft>
              <a:buChar char="»"/>
              <a:defRPr sz="1867">
                <a:solidFill>
                  <a:schemeClr val="tx1"/>
                </a:solidFill>
                <a:latin typeface="+mn-lt"/>
                <a:ea typeface="+mn-ea"/>
              </a:defRPr>
            </a:lvl7pPr>
            <a:lvl8pPr marL="4571886" indent="-304792" algn="l" rtl="0" eaLnBrk="1" fontAlgn="base" hangingPunct="1">
              <a:spcBef>
                <a:spcPct val="20000"/>
              </a:spcBef>
              <a:spcAft>
                <a:spcPct val="0"/>
              </a:spcAft>
              <a:buChar char="»"/>
              <a:defRPr sz="1867">
                <a:solidFill>
                  <a:schemeClr val="tx1"/>
                </a:solidFill>
                <a:latin typeface="+mn-lt"/>
                <a:ea typeface="+mn-ea"/>
              </a:defRPr>
            </a:lvl8pPr>
            <a:lvl9pPr marL="5181470" indent="-304792" algn="l" rtl="0" eaLnBrk="1" fontAlgn="base" hangingPunct="1">
              <a:spcBef>
                <a:spcPct val="20000"/>
              </a:spcBef>
              <a:spcAft>
                <a:spcPct val="0"/>
              </a:spcAft>
              <a:buChar char="»"/>
              <a:defRPr sz="1867">
                <a:solidFill>
                  <a:schemeClr val="tx1"/>
                </a:solidFill>
                <a:latin typeface="+mn-lt"/>
                <a:ea typeface="+mn-ea"/>
              </a:defRPr>
            </a:lvl9pPr>
          </a:lstStyle>
          <a:p>
            <a:pPr marL="0" indent="0">
              <a:buFont typeface="Lucida Grande"/>
              <a:buNone/>
            </a:pPr>
            <a:endParaRPr lang="en-NZ" kern="0"/>
          </a:p>
          <a:p>
            <a:pPr marL="0" indent="0">
              <a:buFont typeface="Lucida Grande"/>
              <a:buNone/>
            </a:pPr>
            <a:endParaRPr lang="en-NZ" kern="0" dirty="0"/>
          </a:p>
        </p:txBody>
      </p:sp>
      <p:grpSp>
        <p:nvGrpSpPr>
          <p:cNvPr id="5" name="Google Shape;2973;p77">
            <a:extLst>
              <a:ext uri="{FF2B5EF4-FFF2-40B4-BE49-F238E27FC236}">
                <a16:creationId xmlns:a16="http://schemas.microsoft.com/office/drawing/2014/main" id="{CB441C25-0188-4A28-0FC6-DDCCA701E6F0}"/>
              </a:ext>
            </a:extLst>
          </p:cNvPr>
          <p:cNvGrpSpPr/>
          <p:nvPr/>
        </p:nvGrpSpPr>
        <p:grpSpPr>
          <a:xfrm rot="5875890">
            <a:off x="9960060" y="4850750"/>
            <a:ext cx="1783961" cy="1890926"/>
            <a:chOff x="3403900" y="3304800"/>
            <a:chExt cx="1556050" cy="1649350"/>
          </a:xfrm>
        </p:grpSpPr>
        <p:sp>
          <p:nvSpPr>
            <p:cNvPr id="6" name="Google Shape;2974;p77">
              <a:extLst>
                <a:ext uri="{FF2B5EF4-FFF2-40B4-BE49-F238E27FC236}">
                  <a16:creationId xmlns:a16="http://schemas.microsoft.com/office/drawing/2014/main" id="{8B3D1F5A-DCC8-9AA1-91CA-C98739AA2072}"/>
                </a:ext>
              </a:extLst>
            </p:cNvPr>
            <p:cNvSpPr/>
            <p:nvPr/>
          </p:nvSpPr>
          <p:spPr>
            <a:xfrm>
              <a:off x="3960075" y="3761850"/>
              <a:ext cx="510150" cy="213400"/>
            </a:xfrm>
            <a:custGeom>
              <a:avLst/>
              <a:gdLst/>
              <a:ahLst/>
              <a:cxnLst/>
              <a:rect l="l" t="t" r="r" b="b"/>
              <a:pathLst>
                <a:path w="20406" h="8536" extrusionOk="0">
                  <a:moveTo>
                    <a:pt x="19766" y="0"/>
                  </a:moveTo>
                  <a:cubicBezTo>
                    <a:pt x="19714" y="0"/>
                    <a:pt x="19658" y="10"/>
                    <a:pt x="19599" y="31"/>
                  </a:cubicBezTo>
                  <a:cubicBezTo>
                    <a:pt x="13161" y="2358"/>
                    <a:pt x="6967" y="5198"/>
                    <a:pt x="556" y="7524"/>
                  </a:cubicBezTo>
                  <a:cubicBezTo>
                    <a:pt x="1" y="7717"/>
                    <a:pt x="157" y="8536"/>
                    <a:pt x="640" y="8536"/>
                  </a:cubicBezTo>
                  <a:cubicBezTo>
                    <a:pt x="698" y="8536"/>
                    <a:pt x="760" y="8524"/>
                    <a:pt x="827" y="8498"/>
                  </a:cubicBezTo>
                  <a:cubicBezTo>
                    <a:pt x="7238" y="6171"/>
                    <a:pt x="13459" y="3358"/>
                    <a:pt x="19870" y="1005"/>
                  </a:cubicBezTo>
                  <a:cubicBezTo>
                    <a:pt x="20406" y="810"/>
                    <a:pt x="20239" y="0"/>
                    <a:pt x="19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975;p77">
              <a:extLst>
                <a:ext uri="{FF2B5EF4-FFF2-40B4-BE49-F238E27FC236}">
                  <a16:creationId xmlns:a16="http://schemas.microsoft.com/office/drawing/2014/main" id="{CD4AC067-4AB0-FA85-D675-9D7CC1368DC4}"/>
                </a:ext>
              </a:extLst>
            </p:cNvPr>
            <p:cNvSpPr/>
            <p:nvPr/>
          </p:nvSpPr>
          <p:spPr>
            <a:xfrm>
              <a:off x="3559675" y="3796150"/>
              <a:ext cx="433700" cy="179100"/>
            </a:xfrm>
            <a:custGeom>
              <a:avLst/>
              <a:gdLst/>
              <a:ahLst/>
              <a:cxnLst/>
              <a:rect l="l" t="t" r="r" b="b"/>
              <a:pathLst>
                <a:path w="17348" h="7164" extrusionOk="0">
                  <a:moveTo>
                    <a:pt x="616" y="1"/>
                  </a:moveTo>
                  <a:cubicBezTo>
                    <a:pt x="138" y="1"/>
                    <a:pt x="1" y="819"/>
                    <a:pt x="532" y="1013"/>
                  </a:cubicBezTo>
                  <a:lnTo>
                    <a:pt x="16545" y="7126"/>
                  </a:lnTo>
                  <a:cubicBezTo>
                    <a:pt x="16612" y="7152"/>
                    <a:pt x="16674" y="7164"/>
                    <a:pt x="16732" y="7164"/>
                  </a:cubicBezTo>
                  <a:cubicBezTo>
                    <a:pt x="17210" y="7164"/>
                    <a:pt x="17347" y="6345"/>
                    <a:pt x="16816" y="6152"/>
                  </a:cubicBezTo>
                  <a:lnTo>
                    <a:pt x="803" y="39"/>
                  </a:lnTo>
                  <a:cubicBezTo>
                    <a:pt x="736" y="13"/>
                    <a:pt x="674" y="1"/>
                    <a:pt x="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76;p77">
              <a:extLst>
                <a:ext uri="{FF2B5EF4-FFF2-40B4-BE49-F238E27FC236}">
                  <a16:creationId xmlns:a16="http://schemas.microsoft.com/office/drawing/2014/main" id="{89BD121C-DF0C-FDD0-3683-793CBF27E5EE}"/>
                </a:ext>
              </a:extLst>
            </p:cNvPr>
            <p:cNvSpPr/>
            <p:nvPr/>
          </p:nvSpPr>
          <p:spPr>
            <a:xfrm>
              <a:off x="3713075" y="3949425"/>
              <a:ext cx="287200" cy="502625"/>
            </a:xfrm>
            <a:custGeom>
              <a:avLst/>
              <a:gdLst/>
              <a:ahLst/>
              <a:cxnLst/>
              <a:rect l="l" t="t" r="r" b="b"/>
              <a:pathLst>
                <a:path w="11488" h="20105" extrusionOk="0">
                  <a:moveTo>
                    <a:pt x="10805" y="0"/>
                  </a:moveTo>
                  <a:cubicBezTo>
                    <a:pt x="10652" y="0"/>
                    <a:pt x="10503" y="78"/>
                    <a:pt x="10409" y="264"/>
                  </a:cubicBezTo>
                  <a:cubicBezTo>
                    <a:pt x="7326" y="6702"/>
                    <a:pt x="4134" y="13356"/>
                    <a:pt x="266" y="19361"/>
                  </a:cubicBezTo>
                  <a:cubicBezTo>
                    <a:pt x="1" y="19740"/>
                    <a:pt x="358" y="20105"/>
                    <a:pt x="717" y="20105"/>
                  </a:cubicBezTo>
                  <a:cubicBezTo>
                    <a:pt x="871" y="20105"/>
                    <a:pt x="1026" y="20038"/>
                    <a:pt x="1132" y="19875"/>
                  </a:cubicBezTo>
                  <a:cubicBezTo>
                    <a:pt x="5027" y="13870"/>
                    <a:pt x="8191" y="7216"/>
                    <a:pt x="11302" y="778"/>
                  </a:cubicBezTo>
                  <a:cubicBezTo>
                    <a:pt x="11488" y="370"/>
                    <a:pt x="11138" y="0"/>
                    <a:pt x="10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977;p77">
              <a:extLst>
                <a:ext uri="{FF2B5EF4-FFF2-40B4-BE49-F238E27FC236}">
                  <a16:creationId xmlns:a16="http://schemas.microsoft.com/office/drawing/2014/main" id="{27AE874C-FF61-7027-D96F-664D9252BAB5}"/>
                </a:ext>
              </a:extLst>
            </p:cNvPr>
            <p:cNvSpPr/>
            <p:nvPr/>
          </p:nvSpPr>
          <p:spPr>
            <a:xfrm>
              <a:off x="3735975" y="4426625"/>
              <a:ext cx="646450" cy="82025"/>
            </a:xfrm>
            <a:custGeom>
              <a:avLst/>
              <a:gdLst/>
              <a:ahLst/>
              <a:cxnLst/>
              <a:rect l="l" t="t" r="r" b="b"/>
              <a:pathLst>
                <a:path w="25858" h="3281" extrusionOk="0">
                  <a:moveTo>
                    <a:pt x="625" y="1"/>
                  </a:moveTo>
                  <a:cubicBezTo>
                    <a:pt x="1" y="1"/>
                    <a:pt x="43" y="978"/>
                    <a:pt x="675" y="1030"/>
                  </a:cubicBezTo>
                  <a:cubicBezTo>
                    <a:pt x="8871" y="1626"/>
                    <a:pt x="17067" y="2329"/>
                    <a:pt x="25209" y="3276"/>
                  </a:cubicBezTo>
                  <a:cubicBezTo>
                    <a:pt x="25234" y="3279"/>
                    <a:pt x="25257" y="3280"/>
                    <a:pt x="25280" y="3280"/>
                  </a:cubicBezTo>
                  <a:cubicBezTo>
                    <a:pt x="25857" y="3280"/>
                    <a:pt x="25834" y="2326"/>
                    <a:pt x="25209" y="2248"/>
                  </a:cubicBezTo>
                  <a:cubicBezTo>
                    <a:pt x="17067" y="1328"/>
                    <a:pt x="8871" y="625"/>
                    <a:pt x="675" y="3"/>
                  </a:cubicBezTo>
                  <a:cubicBezTo>
                    <a:pt x="658" y="1"/>
                    <a:pt x="641" y="1"/>
                    <a:pt x="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78;p77">
              <a:extLst>
                <a:ext uri="{FF2B5EF4-FFF2-40B4-BE49-F238E27FC236}">
                  <a16:creationId xmlns:a16="http://schemas.microsoft.com/office/drawing/2014/main" id="{4DDDB283-8405-5F99-EDEA-3129F667AADF}"/>
                </a:ext>
              </a:extLst>
            </p:cNvPr>
            <p:cNvSpPr/>
            <p:nvPr/>
          </p:nvSpPr>
          <p:spPr>
            <a:xfrm>
              <a:off x="3960700" y="3948925"/>
              <a:ext cx="422675" cy="560600"/>
            </a:xfrm>
            <a:custGeom>
              <a:avLst/>
              <a:gdLst/>
              <a:ahLst/>
              <a:cxnLst/>
              <a:rect l="l" t="t" r="r" b="b"/>
              <a:pathLst>
                <a:path w="16907" h="22424" extrusionOk="0">
                  <a:moveTo>
                    <a:pt x="693" y="1"/>
                  </a:moveTo>
                  <a:cubicBezTo>
                    <a:pt x="337" y="1"/>
                    <a:pt x="0" y="516"/>
                    <a:pt x="288" y="907"/>
                  </a:cubicBezTo>
                  <a:cubicBezTo>
                    <a:pt x="5698" y="7858"/>
                    <a:pt x="10404" y="15351"/>
                    <a:pt x="15868" y="22248"/>
                  </a:cubicBezTo>
                  <a:cubicBezTo>
                    <a:pt x="15966" y="22372"/>
                    <a:pt x="16082" y="22424"/>
                    <a:pt x="16197" y="22424"/>
                  </a:cubicBezTo>
                  <a:cubicBezTo>
                    <a:pt x="16560" y="22424"/>
                    <a:pt x="16907" y="21908"/>
                    <a:pt x="16599" y="21518"/>
                  </a:cubicBezTo>
                  <a:cubicBezTo>
                    <a:pt x="11135" y="14620"/>
                    <a:pt x="6428" y="7128"/>
                    <a:pt x="1018" y="176"/>
                  </a:cubicBezTo>
                  <a:cubicBezTo>
                    <a:pt x="921" y="53"/>
                    <a:pt x="806"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979;p77">
              <a:extLst>
                <a:ext uri="{FF2B5EF4-FFF2-40B4-BE49-F238E27FC236}">
                  <a16:creationId xmlns:a16="http://schemas.microsoft.com/office/drawing/2014/main" id="{B7B6D2B8-603C-4DAA-70E0-5F1ACDEEC524}"/>
                </a:ext>
              </a:extLst>
            </p:cNvPr>
            <p:cNvSpPr/>
            <p:nvPr/>
          </p:nvSpPr>
          <p:spPr>
            <a:xfrm>
              <a:off x="4353000" y="3762125"/>
              <a:ext cx="113300" cy="745475"/>
            </a:xfrm>
            <a:custGeom>
              <a:avLst/>
              <a:gdLst/>
              <a:ahLst/>
              <a:cxnLst/>
              <a:rect l="l" t="t" r="r" b="b"/>
              <a:pathLst>
                <a:path w="4532" h="29819" extrusionOk="0">
                  <a:moveTo>
                    <a:pt x="4004" y="0"/>
                  </a:moveTo>
                  <a:cubicBezTo>
                    <a:pt x="3754" y="0"/>
                    <a:pt x="3503" y="169"/>
                    <a:pt x="3503" y="507"/>
                  </a:cubicBezTo>
                  <a:cubicBezTo>
                    <a:pt x="3530" y="4673"/>
                    <a:pt x="2773" y="8920"/>
                    <a:pt x="2259" y="13031"/>
                  </a:cubicBezTo>
                  <a:cubicBezTo>
                    <a:pt x="1529" y="18468"/>
                    <a:pt x="744" y="23905"/>
                    <a:pt x="41" y="29342"/>
                  </a:cubicBezTo>
                  <a:cubicBezTo>
                    <a:pt x="1" y="29663"/>
                    <a:pt x="226" y="29818"/>
                    <a:pt x="473" y="29818"/>
                  </a:cubicBezTo>
                  <a:cubicBezTo>
                    <a:pt x="725" y="29818"/>
                    <a:pt x="1001" y="29656"/>
                    <a:pt x="1042" y="29342"/>
                  </a:cubicBezTo>
                  <a:cubicBezTo>
                    <a:pt x="1772" y="23905"/>
                    <a:pt x="2557" y="18468"/>
                    <a:pt x="3260" y="13031"/>
                  </a:cubicBezTo>
                  <a:cubicBezTo>
                    <a:pt x="3801" y="8920"/>
                    <a:pt x="4531" y="4673"/>
                    <a:pt x="4504" y="507"/>
                  </a:cubicBezTo>
                  <a:cubicBezTo>
                    <a:pt x="4504" y="169"/>
                    <a:pt x="4254" y="0"/>
                    <a:pt x="4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980;p77">
              <a:extLst>
                <a:ext uri="{FF2B5EF4-FFF2-40B4-BE49-F238E27FC236}">
                  <a16:creationId xmlns:a16="http://schemas.microsoft.com/office/drawing/2014/main" id="{900D04FA-1C40-C648-004E-E365D9A0AA41}"/>
                </a:ext>
              </a:extLst>
            </p:cNvPr>
            <p:cNvSpPr/>
            <p:nvPr/>
          </p:nvSpPr>
          <p:spPr>
            <a:xfrm>
              <a:off x="4348800" y="4483000"/>
              <a:ext cx="542900" cy="320575"/>
            </a:xfrm>
            <a:custGeom>
              <a:avLst/>
              <a:gdLst/>
              <a:ahLst/>
              <a:cxnLst/>
              <a:rect l="l" t="t" r="r" b="b"/>
              <a:pathLst>
                <a:path w="21716" h="12823" extrusionOk="0">
                  <a:moveTo>
                    <a:pt x="709" y="1"/>
                  </a:moveTo>
                  <a:cubicBezTo>
                    <a:pt x="272" y="1"/>
                    <a:pt x="1" y="643"/>
                    <a:pt x="480" y="939"/>
                  </a:cubicBezTo>
                  <a:lnTo>
                    <a:pt x="20739" y="12760"/>
                  </a:lnTo>
                  <a:cubicBezTo>
                    <a:pt x="20823" y="12804"/>
                    <a:pt x="20904" y="12823"/>
                    <a:pt x="20981" y="12823"/>
                  </a:cubicBezTo>
                  <a:cubicBezTo>
                    <a:pt x="21428" y="12823"/>
                    <a:pt x="21715" y="12171"/>
                    <a:pt x="21253" y="11894"/>
                  </a:cubicBezTo>
                  <a:lnTo>
                    <a:pt x="966" y="74"/>
                  </a:lnTo>
                  <a:cubicBezTo>
                    <a:pt x="877" y="23"/>
                    <a:pt x="790" y="1"/>
                    <a:pt x="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981;p77">
              <a:extLst>
                <a:ext uri="{FF2B5EF4-FFF2-40B4-BE49-F238E27FC236}">
                  <a16:creationId xmlns:a16="http://schemas.microsoft.com/office/drawing/2014/main" id="{A4A969AD-0C98-21D5-6230-DF2A0F5A8886}"/>
                </a:ext>
              </a:extLst>
            </p:cNvPr>
            <p:cNvSpPr/>
            <p:nvPr/>
          </p:nvSpPr>
          <p:spPr>
            <a:xfrm>
              <a:off x="3496325" y="4429725"/>
              <a:ext cx="250725" cy="370050"/>
            </a:xfrm>
            <a:custGeom>
              <a:avLst/>
              <a:gdLst/>
              <a:ahLst/>
              <a:cxnLst/>
              <a:rect l="l" t="t" r="r" b="b"/>
              <a:pathLst>
                <a:path w="10029" h="14802" extrusionOk="0">
                  <a:moveTo>
                    <a:pt x="9319" y="0"/>
                  </a:moveTo>
                  <a:cubicBezTo>
                    <a:pt x="9166" y="0"/>
                    <a:pt x="9015" y="68"/>
                    <a:pt x="8909" y="230"/>
                  </a:cubicBezTo>
                  <a:lnTo>
                    <a:pt x="226" y="14052"/>
                  </a:lnTo>
                  <a:cubicBezTo>
                    <a:pt x="1" y="14446"/>
                    <a:pt x="348" y="14801"/>
                    <a:pt x="700" y="14801"/>
                  </a:cubicBezTo>
                  <a:cubicBezTo>
                    <a:pt x="855" y="14801"/>
                    <a:pt x="1011" y="14732"/>
                    <a:pt x="1119" y="14566"/>
                  </a:cubicBezTo>
                  <a:lnTo>
                    <a:pt x="9802" y="744"/>
                  </a:lnTo>
                  <a:cubicBezTo>
                    <a:pt x="10029" y="366"/>
                    <a:pt x="9673" y="0"/>
                    <a:pt x="9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82;p77">
              <a:extLst>
                <a:ext uri="{FF2B5EF4-FFF2-40B4-BE49-F238E27FC236}">
                  <a16:creationId xmlns:a16="http://schemas.microsoft.com/office/drawing/2014/main" id="{59CB0059-022A-397A-26B2-828235BD01F4}"/>
                </a:ext>
              </a:extLst>
            </p:cNvPr>
            <p:cNvSpPr/>
            <p:nvPr/>
          </p:nvSpPr>
          <p:spPr>
            <a:xfrm>
              <a:off x="3940500" y="3400850"/>
              <a:ext cx="49400" cy="573450"/>
            </a:xfrm>
            <a:custGeom>
              <a:avLst/>
              <a:gdLst/>
              <a:ahLst/>
              <a:cxnLst/>
              <a:rect l="l" t="t" r="r" b="b"/>
              <a:pathLst>
                <a:path w="1976" h="22938" extrusionOk="0">
                  <a:moveTo>
                    <a:pt x="508" y="0"/>
                  </a:moveTo>
                  <a:cubicBezTo>
                    <a:pt x="251" y="0"/>
                    <a:pt x="0" y="162"/>
                    <a:pt x="14" y="487"/>
                  </a:cubicBezTo>
                  <a:lnTo>
                    <a:pt x="961" y="22451"/>
                  </a:lnTo>
                  <a:cubicBezTo>
                    <a:pt x="974" y="22775"/>
                    <a:pt x="1231" y="22938"/>
                    <a:pt x="1481" y="22938"/>
                  </a:cubicBezTo>
                  <a:cubicBezTo>
                    <a:pt x="1732" y="22938"/>
                    <a:pt x="1975" y="22775"/>
                    <a:pt x="1962" y="22451"/>
                  </a:cubicBezTo>
                  <a:lnTo>
                    <a:pt x="1042" y="487"/>
                  </a:lnTo>
                  <a:cubicBezTo>
                    <a:pt x="1028" y="162"/>
                    <a:pt x="765"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83;p77">
              <a:extLst>
                <a:ext uri="{FF2B5EF4-FFF2-40B4-BE49-F238E27FC236}">
                  <a16:creationId xmlns:a16="http://schemas.microsoft.com/office/drawing/2014/main" id="{F8627BC6-EA46-93EC-CD8C-5C603A61EB72}"/>
                </a:ext>
              </a:extLst>
            </p:cNvPr>
            <p:cNvSpPr/>
            <p:nvPr/>
          </p:nvSpPr>
          <p:spPr>
            <a:xfrm>
              <a:off x="4152750" y="4482950"/>
              <a:ext cx="230050" cy="422600"/>
            </a:xfrm>
            <a:custGeom>
              <a:avLst/>
              <a:gdLst/>
              <a:ahLst/>
              <a:cxnLst/>
              <a:rect l="l" t="t" r="r" b="b"/>
              <a:pathLst>
                <a:path w="9202" h="16904" extrusionOk="0">
                  <a:moveTo>
                    <a:pt x="8521" y="0"/>
                  </a:moveTo>
                  <a:cubicBezTo>
                    <a:pt x="8364" y="0"/>
                    <a:pt x="8208" y="77"/>
                    <a:pt x="8105" y="265"/>
                  </a:cubicBezTo>
                  <a:cubicBezTo>
                    <a:pt x="5292" y="5459"/>
                    <a:pt x="3047" y="10950"/>
                    <a:pt x="207" y="16143"/>
                  </a:cubicBezTo>
                  <a:cubicBezTo>
                    <a:pt x="1" y="16537"/>
                    <a:pt x="353" y="16904"/>
                    <a:pt x="696" y="16904"/>
                  </a:cubicBezTo>
                  <a:cubicBezTo>
                    <a:pt x="849" y="16904"/>
                    <a:pt x="1000" y="16832"/>
                    <a:pt x="1099" y="16657"/>
                  </a:cubicBezTo>
                  <a:cubicBezTo>
                    <a:pt x="3913" y="11464"/>
                    <a:pt x="6158" y="5973"/>
                    <a:pt x="8998" y="752"/>
                  </a:cubicBezTo>
                  <a:cubicBezTo>
                    <a:pt x="9201" y="363"/>
                    <a:pt x="8860" y="0"/>
                    <a:pt x="8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84;p77">
              <a:extLst>
                <a:ext uri="{FF2B5EF4-FFF2-40B4-BE49-F238E27FC236}">
                  <a16:creationId xmlns:a16="http://schemas.microsoft.com/office/drawing/2014/main" id="{DF3E904C-DAF0-433D-EB11-66615CFE38BF}"/>
                </a:ext>
              </a:extLst>
            </p:cNvPr>
            <p:cNvSpPr/>
            <p:nvPr/>
          </p:nvSpPr>
          <p:spPr>
            <a:xfrm>
              <a:off x="3665625" y="4343500"/>
              <a:ext cx="173800" cy="171800"/>
            </a:xfrm>
            <a:custGeom>
              <a:avLst/>
              <a:gdLst/>
              <a:ahLst/>
              <a:cxnLst/>
              <a:rect l="l" t="t" r="r" b="b"/>
              <a:pathLst>
                <a:path w="6952" h="6872" extrusionOk="0">
                  <a:moveTo>
                    <a:pt x="3485" y="0"/>
                  </a:moveTo>
                  <a:cubicBezTo>
                    <a:pt x="3469" y="0"/>
                    <a:pt x="3452" y="0"/>
                    <a:pt x="3435" y="1"/>
                  </a:cubicBezTo>
                  <a:cubicBezTo>
                    <a:pt x="1515" y="28"/>
                    <a:pt x="0" y="1569"/>
                    <a:pt x="27" y="3490"/>
                  </a:cubicBezTo>
                  <a:cubicBezTo>
                    <a:pt x="54" y="5367"/>
                    <a:pt x="1595" y="6871"/>
                    <a:pt x="3466" y="6871"/>
                  </a:cubicBezTo>
                  <a:cubicBezTo>
                    <a:pt x="3483" y="6871"/>
                    <a:pt x="3500" y="6871"/>
                    <a:pt x="3516" y="6871"/>
                  </a:cubicBezTo>
                  <a:cubicBezTo>
                    <a:pt x="5410" y="6844"/>
                    <a:pt x="6952" y="5275"/>
                    <a:pt x="6925" y="3382"/>
                  </a:cubicBezTo>
                  <a:cubicBezTo>
                    <a:pt x="6898" y="1505"/>
                    <a:pt x="5356" y="0"/>
                    <a:pt x="3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85;p77">
              <a:extLst>
                <a:ext uri="{FF2B5EF4-FFF2-40B4-BE49-F238E27FC236}">
                  <a16:creationId xmlns:a16="http://schemas.microsoft.com/office/drawing/2014/main" id="{20AE690A-B82E-8F3F-2FF0-A1151557B3DE}"/>
                </a:ext>
              </a:extLst>
            </p:cNvPr>
            <p:cNvSpPr/>
            <p:nvPr/>
          </p:nvSpPr>
          <p:spPr>
            <a:xfrm>
              <a:off x="4786800" y="4704600"/>
              <a:ext cx="173150" cy="172475"/>
            </a:xfrm>
            <a:custGeom>
              <a:avLst/>
              <a:gdLst/>
              <a:ahLst/>
              <a:cxnLst/>
              <a:rect l="l" t="t" r="r" b="b"/>
              <a:pathLst>
                <a:path w="6926" h="6899" extrusionOk="0">
                  <a:moveTo>
                    <a:pt x="3409" y="1"/>
                  </a:moveTo>
                  <a:cubicBezTo>
                    <a:pt x="1515" y="28"/>
                    <a:pt x="1" y="1597"/>
                    <a:pt x="28" y="3490"/>
                  </a:cubicBezTo>
                  <a:cubicBezTo>
                    <a:pt x="54" y="5394"/>
                    <a:pt x="1569" y="6899"/>
                    <a:pt x="3440" y="6899"/>
                  </a:cubicBezTo>
                  <a:cubicBezTo>
                    <a:pt x="3457" y="6899"/>
                    <a:pt x="3473" y="6899"/>
                    <a:pt x="3490" y="6898"/>
                  </a:cubicBezTo>
                  <a:cubicBezTo>
                    <a:pt x="5410" y="6871"/>
                    <a:pt x="6925" y="5302"/>
                    <a:pt x="6898" y="3409"/>
                  </a:cubicBezTo>
                  <a:cubicBezTo>
                    <a:pt x="6871" y="1516"/>
                    <a:pt x="5302" y="1"/>
                    <a:pt x="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986;p77">
              <a:extLst>
                <a:ext uri="{FF2B5EF4-FFF2-40B4-BE49-F238E27FC236}">
                  <a16:creationId xmlns:a16="http://schemas.microsoft.com/office/drawing/2014/main" id="{411CE078-287E-2E98-F2F9-60BBBD8C3AE8}"/>
                </a:ext>
              </a:extLst>
            </p:cNvPr>
            <p:cNvSpPr/>
            <p:nvPr/>
          </p:nvSpPr>
          <p:spPr>
            <a:xfrm>
              <a:off x="3890800" y="3876225"/>
              <a:ext cx="173125" cy="171800"/>
            </a:xfrm>
            <a:custGeom>
              <a:avLst/>
              <a:gdLst/>
              <a:ahLst/>
              <a:cxnLst/>
              <a:rect l="l" t="t" r="r" b="b"/>
              <a:pathLst>
                <a:path w="6925" h="6872" extrusionOk="0">
                  <a:moveTo>
                    <a:pt x="3458" y="0"/>
                  </a:moveTo>
                  <a:cubicBezTo>
                    <a:pt x="3442" y="0"/>
                    <a:pt x="3425" y="0"/>
                    <a:pt x="3409" y="1"/>
                  </a:cubicBezTo>
                  <a:cubicBezTo>
                    <a:pt x="1515" y="28"/>
                    <a:pt x="0" y="1596"/>
                    <a:pt x="27" y="3490"/>
                  </a:cubicBezTo>
                  <a:cubicBezTo>
                    <a:pt x="27" y="5367"/>
                    <a:pt x="1569" y="6871"/>
                    <a:pt x="3440" y="6871"/>
                  </a:cubicBezTo>
                  <a:cubicBezTo>
                    <a:pt x="3456" y="6871"/>
                    <a:pt x="3473" y="6871"/>
                    <a:pt x="3490" y="6871"/>
                  </a:cubicBezTo>
                  <a:cubicBezTo>
                    <a:pt x="5410" y="6844"/>
                    <a:pt x="6925" y="5275"/>
                    <a:pt x="6898" y="3382"/>
                  </a:cubicBezTo>
                  <a:cubicBezTo>
                    <a:pt x="6871" y="1505"/>
                    <a:pt x="5330" y="0"/>
                    <a:pt x="3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987;p77">
              <a:extLst>
                <a:ext uri="{FF2B5EF4-FFF2-40B4-BE49-F238E27FC236}">
                  <a16:creationId xmlns:a16="http://schemas.microsoft.com/office/drawing/2014/main" id="{72DDF4FF-CC0E-C3CE-C340-0F39469DFCD4}"/>
                </a:ext>
              </a:extLst>
            </p:cNvPr>
            <p:cNvSpPr/>
            <p:nvPr/>
          </p:nvSpPr>
          <p:spPr>
            <a:xfrm>
              <a:off x="4343875" y="3666600"/>
              <a:ext cx="218450" cy="216425"/>
            </a:xfrm>
            <a:custGeom>
              <a:avLst/>
              <a:gdLst/>
              <a:ahLst/>
              <a:cxnLst/>
              <a:rect l="l" t="t" r="r" b="b"/>
              <a:pathLst>
                <a:path w="8738" h="8657" extrusionOk="0">
                  <a:moveTo>
                    <a:pt x="4352" y="0"/>
                  </a:moveTo>
                  <a:cubicBezTo>
                    <a:pt x="4335" y="0"/>
                    <a:pt x="4318" y="0"/>
                    <a:pt x="4301" y="0"/>
                  </a:cubicBezTo>
                  <a:cubicBezTo>
                    <a:pt x="1921" y="27"/>
                    <a:pt x="0" y="2002"/>
                    <a:pt x="27" y="4382"/>
                  </a:cubicBezTo>
                  <a:cubicBezTo>
                    <a:pt x="81" y="6773"/>
                    <a:pt x="2002" y="8656"/>
                    <a:pt x="4385" y="8656"/>
                  </a:cubicBezTo>
                  <a:cubicBezTo>
                    <a:pt x="4402" y="8656"/>
                    <a:pt x="4419" y="8656"/>
                    <a:pt x="4436" y="8656"/>
                  </a:cubicBezTo>
                  <a:cubicBezTo>
                    <a:pt x="6817" y="8629"/>
                    <a:pt x="8737" y="6654"/>
                    <a:pt x="8710" y="4274"/>
                  </a:cubicBezTo>
                  <a:cubicBezTo>
                    <a:pt x="8656" y="1884"/>
                    <a:pt x="6736" y="0"/>
                    <a:pt x="4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988;p77">
              <a:extLst>
                <a:ext uri="{FF2B5EF4-FFF2-40B4-BE49-F238E27FC236}">
                  <a16:creationId xmlns:a16="http://schemas.microsoft.com/office/drawing/2014/main" id="{616A8F84-50CF-679B-DA9F-077FB5FAF0D1}"/>
                </a:ext>
              </a:extLst>
            </p:cNvPr>
            <p:cNvSpPr/>
            <p:nvPr/>
          </p:nvSpPr>
          <p:spPr>
            <a:xfrm>
              <a:off x="3844825" y="3304800"/>
              <a:ext cx="218425" cy="216450"/>
            </a:xfrm>
            <a:custGeom>
              <a:avLst/>
              <a:gdLst/>
              <a:ahLst/>
              <a:cxnLst/>
              <a:rect l="l" t="t" r="r" b="b"/>
              <a:pathLst>
                <a:path w="8737" h="8658" extrusionOk="0">
                  <a:moveTo>
                    <a:pt x="4351" y="1"/>
                  </a:moveTo>
                  <a:cubicBezTo>
                    <a:pt x="4334" y="1"/>
                    <a:pt x="4318" y="1"/>
                    <a:pt x="4301" y="1"/>
                  </a:cubicBezTo>
                  <a:cubicBezTo>
                    <a:pt x="1921" y="28"/>
                    <a:pt x="0" y="2003"/>
                    <a:pt x="27" y="4383"/>
                  </a:cubicBezTo>
                  <a:cubicBezTo>
                    <a:pt x="54" y="6773"/>
                    <a:pt x="2001" y="8657"/>
                    <a:pt x="4359" y="8657"/>
                  </a:cubicBezTo>
                  <a:cubicBezTo>
                    <a:pt x="4375" y="8657"/>
                    <a:pt x="4392" y="8657"/>
                    <a:pt x="4409" y="8657"/>
                  </a:cubicBezTo>
                  <a:cubicBezTo>
                    <a:pt x="6816" y="8630"/>
                    <a:pt x="8737" y="6655"/>
                    <a:pt x="8683" y="4275"/>
                  </a:cubicBezTo>
                  <a:cubicBezTo>
                    <a:pt x="8656" y="1884"/>
                    <a:pt x="6709" y="1"/>
                    <a:pt x="43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989;p77">
              <a:extLst>
                <a:ext uri="{FF2B5EF4-FFF2-40B4-BE49-F238E27FC236}">
                  <a16:creationId xmlns:a16="http://schemas.microsoft.com/office/drawing/2014/main" id="{59BDAED7-BD18-BABE-85DA-8D1AA9275C26}"/>
                </a:ext>
              </a:extLst>
            </p:cNvPr>
            <p:cNvSpPr/>
            <p:nvPr/>
          </p:nvSpPr>
          <p:spPr>
            <a:xfrm>
              <a:off x="3403900" y="4678900"/>
              <a:ext cx="218450" cy="216450"/>
            </a:xfrm>
            <a:custGeom>
              <a:avLst/>
              <a:gdLst/>
              <a:ahLst/>
              <a:cxnLst/>
              <a:rect l="l" t="t" r="r" b="b"/>
              <a:pathLst>
                <a:path w="8738" h="8658" extrusionOk="0">
                  <a:moveTo>
                    <a:pt x="4352" y="1"/>
                  </a:moveTo>
                  <a:cubicBezTo>
                    <a:pt x="4335" y="1"/>
                    <a:pt x="4319" y="1"/>
                    <a:pt x="4302" y="1"/>
                  </a:cubicBezTo>
                  <a:cubicBezTo>
                    <a:pt x="1921" y="28"/>
                    <a:pt x="1" y="2003"/>
                    <a:pt x="28" y="4410"/>
                  </a:cubicBezTo>
                  <a:cubicBezTo>
                    <a:pt x="81" y="6758"/>
                    <a:pt x="1976" y="8658"/>
                    <a:pt x="4338" y="8658"/>
                  </a:cubicBezTo>
                  <a:cubicBezTo>
                    <a:pt x="4371" y="8658"/>
                    <a:pt x="4404" y="8657"/>
                    <a:pt x="4437" y="8657"/>
                  </a:cubicBezTo>
                  <a:cubicBezTo>
                    <a:pt x="6817" y="8630"/>
                    <a:pt x="8738" y="6682"/>
                    <a:pt x="8711" y="4275"/>
                  </a:cubicBezTo>
                  <a:cubicBezTo>
                    <a:pt x="8657" y="1911"/>
                    <a:pt x="6736" y="1"/>
                    <a:pt x="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990;p77">
              <a:extLst>
                <a:ext uri="{FF2B5EF4-FFF2-40B4-BE49-F238E27FC236}">
                  <a16:creationId xmlns:a16="http://schemas.microsoft.com/office/drawing/2014/main" id="{32FB2375-B5EE-E9F6-C24E-6F00D3A83D09}"/>
                </a:ext>
              </a:extLst>
            </p:cNvPr>
            <p:cNvSpPr/>
            <p:nvPr/>
          </p:nvSpPr>
          <p:spPr>
            <a:xfrm>
              <a:off x="3515500" y="3748400"/>
              <a:ext cx="123100" cy="121775"/>
            </a:xfrm>
            <a:custGeom>
              <a:avLst/>
              <a:gdLst/>
              <a:ahLst/>
              <a:cxnLst/>
              <a:rect l="l" t="t" r="r" b="b"/>
              <a:pathLst>
                <a:path w="4924" h="4871" extrusionOk="0">
                  <a:moveTo>
                    <a:pt x="2457" y="1"/>
                  </a:moveTo>
                  <a:cubicBezTo>
                    <a:pt x="2441" y="1"/>
                    <a:pt x="2424" y="1"/>
                    <a:pt x="2407" y="1"/>
                  </a:cubicBezTo>
                  <a:cubicBezTo>
                    <a:pt x="1082" y="1"/>
                    <a:pt x="0" y="1110"/>
                    <a:pt x="0" y="2463"/>
                  </a:cubicBezTo>
                  <a:cubicBezTo>
                    <a:pt x="27" y="3799"/>
                    <a:pt x="1109" y="4871"/>
                    <a:pt x="2439" y="4871"/>
                  </a:cubicBezTo>
                  <a:cubicBezTo>
                    <a:pt x="2456" y="4871"/>
                    <a:pt x="2472" y="4870"/>
                    <a:pt x="2489" y="4870"/>
                  </a:cubicBezTo>
                  <a:cubicBezTo>
                    <a:pt x="3841" y="4870"/>
                    <a:pt x="4923" y="3761"/>
                    <a:pt x="4896" y="2409"/>
                  </a:cubicBezTo>
                  <a:cubicBezTo>
                    <a:pt x="4869" y="1073"/>
                    <a:pt x="3787" y="1"/>
                    <a:pt x="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91;p77">
              <a:extLst>
                <a:ext uri="{FF2B5EF4-FFF2-40B4-BE49-F238E27FC236}">
                  <a16:creationId xmlns:a16="http://schemas.microsoft.com/office/drawing/2014/main" id="{28AE4A43-3C79-ECF7-AC9B-4099C217E7DC}"/>
                </a:ext>
              </a:extLst>
            </p:cNvPr>
            <p:cNvSpPr/>
            <p:nvPr/>
          </p:nvSpPr>
          <p:spPr>
            <a:xfrm>
              <a:off x="4107875" y="4831725"/>
              <a:ext cx="123100" cy="122425"/>
            </a:xfrm>
            <a:custGeom>
              <a:avLst/>
              <a:gdLst/>
              <a:ahLst/>
              <a:cxnLst/>
              <a:rect l="l" t="t" r="r" b="b"/>
              <a:pathLst>
                <a:path w="4924" h="4897" extrusionOk="0">
                  <a:moveTo>
                    <a:pt x="2457" y="1"/>
                  </a:moveTo>
                  <a:cubicBezTo>
                    <a:pt x="2441" y="1"/>
                    <a:pt x="2424" y="1"/>
                    <a:pt x="2408" y="1"/>
                  </a:cubicBezTo>
                  <a:cubicBezTo>
                    <a:pt x="1055" y="28"/>
                    <a:pt x="0" y="1137"/>
                    <a:pt x="0" y="2490"/>
                  </a:cubicBezTo>
                  <a:cubicBezTo>
                    <a:pt x="27" y="3815"/>
                    <a:pt x="1136" y="4897"/>
                    <a:pt x="2489" y="4897"/>
                  </a:cubicBezTo>
                  <a:cubicBezTo>
                    <a:pt x="3841" y="4870"/>
                    <a:pt x="4923" y="3761"/>
                    <a:pt x="4896" y="2408"/>
                  </a:cubicBezTo>
                  <a:cubicBezTo>
                    <a:pt x="4869" y="1073"/>
                    <a:pt x="3787" y="1"/>
                    <a:pt x="2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992;p77">
              <a:extLst>
                <a:ext uri="{FF2B5EF4-FFF2-40B4-BE49-F238E27FC236}">
                  <a16:creationId xmlns:a16="http://schemas.microsoft.com/office/drawing/2014/main" id="{670AF42E-5354-0748-3B4B-A96DFD46612C}"/>
                </a:ext>
              </a:extLst>
            </p:cNvPr>
            <p:cNvSpPr/>
            <p:nvPr/>
          </p:nvSpPr>
          <p:spPr>
            <a:xfrm>
              <a:off x="4304650" y="4434125"/>
              <a:ext cx="123775" cy="122425"/>
            </a:xfrm>
            <a:custGeom>
              <a:avLst/>
              <a:gdLst/>
              <a:ahLst/>
              <a:cxnLst/>
              <a:rect l="l" t="t" r="r" b="b"/>
              <a:pathLst>
                <a:path w="4951" h="4897" extrusionOk="0">
                  <a:moveTo>
                    <a:pt x="2435" y="0"/>
                  </a:moveTo>
                  <a:cubicBezTo>
                    <a:pt x="1082" y="27"/>
                    <a:pt x="0" y="1136"/>
                    <a:pt x="28" y="2489"/>
                  </a:cubicBezTo>
                  <a:cubicBezTo>
                    <a:pt x="54" y="3825"/>
                    <a:pt x="1137" y="4897"/>
                    <a:pt x="2466" y="4897"/>
                  </a:cubicBezTo>
                  <a:cubicBezTo>
                    <a:pt x="2483" y="4897"/>
                    <a:pt x="2499" y="4896"/>
                    <a:pt x="2516" y="4896"/>
                  </a:cubicBezTo>
                  <a:cubicBezTo>
                    <a:pt x="3869" y="4896"/>
                    <a:pt x="4950" y="3787"/>
                    <a:pt x="4923" y="2435"/>
                  </a:cubicBezTo>
                  <a:cubicBezTo>
                    <a:pt x="4896" y="1082"/>
                    <a:pt x="3787" y="0"/>
                    <a:pt x="2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 name="Picture 24">
            <a:extLst>
              <a:ext uri="{FF2B5EF4-FFF2-40B4-BE49-F238E27FC236}">
                <a16:creationId xmlns:a16="http://schemas.microsoft.com/office/drawing/2014/main" id="{1F6E776C-EBD4-A30E-61FE-774C23949ABF}"/>
              </a:ext>
            </a:extLst>
          </p:cNvPr>
          <p:cNvPicPr>
            <a:picLocks noChangeAspect="1"/>
          </p:cNvPicPr>
          <p:nvPr/>
        </p:nvPicPr>
        <p:blipFill>
          <a:blip r:embed="rId3"/>
          <a:stretch>
            <a:fillRect/>
          </a:stretch>
        </p:blipFill>
        <p:spPr>
          <a:xfrm>
            <a:off x="720000" y="1556671"/>
            <a:ext cx="4070779" cy="4603979"/>
          </a:xfrm>
          <a:prstGeom prst="rect">
            <a:avLst/>
          </a:prstGeom>
        </p:spPr>
      </p:pic>
      <p:sp>
        <p:nvSpPr>
          <p:cNvPr id="26" name="TextBox 25">
            <a:extLst>
              <a:ext uri="{FF2B5EF4-FFF2-40B4-BE49-F238E27FC236}">
                <a16:creationId xmlns:a16="http://schemas.microsoft.com/office/drawing/2014/main" id="{F6996C57-7491-CF6E-BAF5-7543DB93B430}"/>
              </a:ext>
            </a:extLst>
          </p:cNvPr>
          <p:cNvSpPr txBox="1"/>
          <p:nvPr/>
        </p:nvSpPr>
        <p:spPr>
          <a:xfrm>
            <a:off x="721200" y="1077104"/>
            <a:ext cx="3372846" cy="461665"/>
          </a:xfrm>
          <a:prstGeom prst="rect">
            <a:avLst/>
          </a:prstGeom>
          <a:noFill/>
        </p:spPr>
        <p:txBody>
          <a:bodyPr wrap="none" rtlCol="0">
            <a:spAutoFit/>
          </a:bodyPr>
          <a:lstStyle/>
          <a:p>
            <a:r>
              <a:rPr lang="en-NZ" sz="2400" dirty="0"/>
              <a:t>Traditional way at PFR </a:t>
            </a:r>
          </a:p>
        </p:txBody>
      </p:sp>
      <p:sp>
        <p:nvSpPr>
          <p:cNvPr id="27" name="TextBox 26">
            <a:extLst>
              <a:ext uri="{FF2B5EF4-FFF2-40B4-BE49-F238E27FC236}">
                <a16:creationId xmlns:a16="http://schemas.microsoft.com/office/drawing/2014/main" id="{BBFCC212-F40B-9F49-8901-A0B93343700F}"/>
              </a:ext>
            </a:extLst>
          </p:cNvPr>
          <p:cNvSpPr txBox="1"/>
          <p:nvPr/>
        </p:nvSpPr>
        <p:spPr>
          <a:xfrm>
            <a:off x="5187156" y="1095006"/>
            <a:ext cx="3297698" cy="461665"/>
          </a:xfrm>
          <a:prstGeom prst="rect">
            <a:avLst/>
          </a:prstGeom>
          <a:noFill/>
        </p:spPr>
        <p:txBody>
          <a:bodyPr wrap="none" rtlCol="0">
            <a:spAutoFit/>
          </a:bodyPr>
          <a:lstStyle/>
          <a:p>
            <a:r>
              <a:rPr lang="en-NZ" sz="2400" dirty="0"/>
              <a:t>Automation way NOW </a:t>
            </a:r>
          </a:p>
        </p:txBody>
      </p:sp>
      <p:sp>
        <p:nvSpPr>
          <p:cNvPr id="28" name="TextBox 27">
            <a:extLst>
              <a:ext uri="{FF2B5EF4-FFF2-40B4-BE49-F238E27FC236}">
                <a16:creationId xmlns:a16="http://schemas.microsoft.com/office/drawing/2014/main" id="{514596E9-1C82-FEFB-00BC-CB0F89FBE0A3}"/>
              </a:ext>
            </a:extLst>
          </p:cNvPr>
          <p:cNvSpPr txBox="1"/>
          <p:nvPr/>
        </p:nvSpPr>
        <p:spPr>
          <a:xfrm>
            <a:off x="2998838" y="6037190"/>
            <a:ext cx="6194324" cy="461665"/>
          </a:xfrm>
          <a:prstGeom prst="rect">
            <a:avLst/>
          </a:prstGeom>
          <a:noFill/>
        </p:spPr>
        <p:txBody>
          <a:bodyPr wrap="none" rtlCol="0">
            <a:spAutoFit/>
          </a:bodyPr>
          <a:lstStyle/>
          <a:p>
            <a:r>
              <a:rPr lang="en-NZ" sz="2400" dirty="0"/>
              <a:t>Automation: Streamlining the whole process</a:t>
            </a:r>
          </a:p>
        </p:txBody>
      </p:sp>
      <p:pic>
        <p:nvPicPr>
          <p:cNvPr id="30" name="Picture 29">
            <a:extLst>
              <a:ext uri="{FF2B5EF4-FFF2-40B4-BE49-F238E27FC236}">
                <a16:creationId xmlns:a16="http://schemas.microsoft.com/office/drawing/2014/main" id="{347F284D-8B85-8202-AFCF-FC8BE7B5B8F6}"/>
              </a:ext>
            </a:extLst>
          </p:cNvPr>
          <p:cNvPicPr>
            <a:picLocks noChangeAspect="1"/>
          </p:cNvPicPr>
          <p:nvPr/>
        </p:nvPicPr>
        <p:blipFill>
          <a:blip r:embed="rId4"/>
          <a:stretch>
            <a:fillRect/>
          </a:stretch>
        </p:blipFill>
        <p:spPr>
          <a:xfrm>
            <a:off x="5192741" y="1524813"/>
            <a:ext cx="6601876" cy="4620565"/>
          </a:xfrm>
          <a:prstGeom prst="rect">
            <a:avLst/>
          </a:prstGeom>
        </p:spPr>
      </p:pic>
      <p:sp>
        <p:nvSpPr>
          <p:cNvPr id="31" name="Rectangle 30">
            <a:extLst>
              <a:ext uri="{FF2B5EF4-FFF2-40B4-BE49-F238E27FC236}">
                <a16:creationId xmlns:a16="http://schemas.microsoft.com/office/drawing/2014/main" id="{044E81CE-A36A-20FB-A00B-4FAA7411E0B6}"/>
              </a:ext>
            </a:extLst>
          </p:cNvPr>
          <p:cNvSpPr/>
          <p:nvPr/>
        </p:nvSpPr>
        <p:spPr bwMode="auto">
          <a:xfrm>
            <a:off x="7561132" y="1483211"/>
            <a:ext cx="1346112" cy="196852"/>
          </a:xfrm>
          <a:prstGeom prst="rect">
            <a:avLst/>
          </a:prstGeom>
          <a:noFill/>
          <a:ln w="571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dirty="0">
              <a:ln>
                <a:noFill/>
              </a:ln>
              <a:solidFill>
                <a:schemeClr val="tx1"/>
              </a:solidFill>
              <a:effectLst/>
              <a:latin typeface="Arial" charset="0"/>
              <a:ea typeface="ＭＳ Ｐゴシック" pitchFamily="-112" charset="-128"/>
            </a:endParaRPr>
          </a:p>
        </p:txBody>
      </p:sp>
      <p:sp>
        <p:nvSpPr>
          <p:cNvPr id="32" name="Arrow: Right 31">
            <a:extLst>
              <a:ext uri="{FF2B5EF4-FFF2-40B4-BE49-F238E27FC236}">
                <a16:creationId xmlns:a16="http://schemas.microsoft.com/office/drawing/2014/main" id="{967649AC-E31F-81D2-D85A-07B046B01F98}"/>
              </a:ext>
            </a:extLst>
          </p:cNvPr>
          <p:cNvSpPr/>
          <p:nvPr/>
        </p:nvSpPr>
        <p:spPr bwMode="auto">
          <a:xfrm>
            <a:off x="4790779" y="3680559"/>
            <a:ext cx="401962" cy="356135"/>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NZ" sz="2400" b="0" i="0" u="none" strike="noStrike" cap="none" normalizeH="0" baseline="0">
              <a:ln>
                <a:noFill/>
              </a:ln>
              <a:solidFill>
                <a:schemeClr val="tx1"/>
              </a:solidFill>
              <a:effectLst/>
              <a:latin typeface="Arial" charset="0"/>
              <a:ea typeface="ＭＳ Ｐゴシック" pitchFamily="-112" charset="-128"/>
            </a:endParaRPr>
          </a:p>
        </p:txBody>
      </p:sp>
    </p:spTree>
    <p:extLst>
      <p:ext uri="{BB962C8B-B14F-4D97-AF65-F5344CB8AC3E}">
        <p14:creationId xmlns:p14="http://schemas.microsoft.com/office/powerpoint/2010/main" val="3603831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ppt_w</p:attrName>
                                        </p:attrNameLst>
                                      </p:cBhvr>
                                      <p:tavLst>
                                        <p:tav tm="0">
                                          <p:val>
                                            <p:fltVal val="0"/>
                                          </p:val>
                                        </p:tav>
                                        <p:tav tm="100000">
                                          <p:val>
                                            <p:strVal val="#ppt_w"/>
                                          </p:val>
                                        </p:tav>
                                      </p:tavLst>
                                    </p:anim>
                                    <p:anim calcmode="lin" valueType="num">
                                      <p:cBhvr>
                                        <p:cTn id="8" dur="500" fill="hold"/>
                                        <p:tgtEl>
                                          <p:spTgt spid="31"/>
                                        </p:tgtEl>
                                        <p:attrNameLst>
                                          <p:attrName>ppt_h</p:attrName>
                                        </p:attrNameLst>
                                      </p:cBhvr>
                                      <p:tavLst>
                                        <p:tav tm="0">
                                          <p:val>
                                            <p:fltVal val="0"/>
                                          </p:val>
                                        </p:tav>
                                        <p:tav tm="100000">
                                          <p:val>
                                            <p:strVal val="#ppt_h"/>
                                          </p:val>
                                        </p:tav>
                                      </p:tavLst>
                                    </p:anim>
                                    <p:animEffect transition="in" filter="fade">
                                      <p:cBhvr>
                                        <p:cTn id="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theme/theme1.xml><?xml version="1.0" encoding="utf-8"?>
<a:theme xmlns:a="http://schemas.openxmlformats.org/drawingml/2006/main" name="Final PFR">
  <a:themeElements>
    <a:clrScheme name="Custom 1 1">
      <a:dk1>
        <a:srgbClr val="000000"/>
      </a:dk1>
      <a:lt1>
        <a:srgbClr val="FFFFFF"/>
      </a:lt1>
      <a:dk2>
        <a:srgbClr val="829995"/>
      </a:dk2>
      <a:lt2>
        <a:srgbClr val="ECF0EF"/>
      </a:lt2>
      <a:accent1>
        <a:srgbClr val="79BC64"/>
      </a:accent1>
      <a:accent2>
        <a:srgbClr val="BDDEB2"/>
      </a:accent2>
      <a:accent3>
        <a:srgbClr val="C6812C"/>
      </a:accent3>
      <a:accent4>
        <a:srgbClr val="BA7DAA"/>
      </a:accent4>
      <a:accent5>
        <a:srgbClr val="FFB549"/>
      </a:accent5>
      <a:accent6>
        <a:srgbClr val="DDBED3"/>
      </a:accent6>
      <a:hlink>
        <a:srgbClr val="000000"/>
      </a:hlink>
      <a:folHlink>
        <a:srgbClr val="C1CCC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NZ" sz="2400" b="0" i="0" u="none" strike="noStrike" cap="none" normalizeH="0" baseline="0" smtClean="0">
            <a:ln>
              <a:noFill/>
            </a:ln>
            <a:solidFill>
              <a:schemeClr val="tx1"/>
            </a:solidFill>
            <a:effectLst/>
            <a:latin typeface="Arial" charset="0"/>
            <a:ea typeface="ＭＳ Ｐゴシック" pitchFamily="-112"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NZ" sz="2400" b="0" i="0" u="none" strike="noStrike" cap="none" normalizeH="0" baseline="0" smtClean="0">
            <a:ln>
              <a:noFill/>
            </a:ln>
            <a:solidFill>
              <a:schemeClr val="tx1"/>
            </a:solidFill>
            <a:effectLst/>
            <a:latin typeface="Arial" charset="0"/>
            <a:ea typeface="ＭＳ Ｐゴシック" pitchFamily="-112" charset="-128"/>
          </a:defRPr>
        </a:defPPr>
      </a:lstStyle>
    </a:lnDef>
  </a:objectDefaults>
  <a:extraClrSchemeLst>
    <a:extraClrScheme>
      <a:clrScheme name="PFR_template 1">
        <a:dk1>
          <a:srgbClr val="000000"/>
        </a:dk1>
        <a:lt1>
          <a:srgbClr val="FFFFFF"/>
        </a:lt1>
        <a:dk2>
          <a:srgbClr val="506860"/>
        </a:dk2>
        <a:lt2>
          <a:srgbClr val="808080"/>
        </a:lt2>
        <a:accent1>
          <a:srgbClr val="CACECE"/>
        </a:accent1>
        <a:accent2>
          <a:srgbClr val="FF0000"/>
        </a:accent2>
        <a:accent3>
          <a:srgbClr val="FFFFFF"/>
        </a:accent3>
        <a:accent4>
          <a:srgbClr val="000000"/>
        </a:accent4>
        <a:accent5>
          <a:srgbClr val="E1E3E3"/>
        </a:accent5>
        <a:accent6>
          <a:srgbClr val="E70000"/>
        </a:accent6>
        <a:hlink>
          <a:srgbClr val="4C4C4C"/>
        </a:hlink>
        <a:folHlink>
          <a:srgbClr val="99CC00"/>
        </a:folHlink>
      </a:clrScheme>
      <a:clrMap bg1="lt1" tx1="dk1" bg2="lt2" tx2="dk2" accent1="accent1" accent2="accent2" accent3="accent3" accent4="accent4" accent5="accent5" accent6="accent6" hlink="hlink" folHlink="folHlink"/>
    </a:extraClrScheme>
    <a:extraClrScheme>
      <a:clrScheme name="PFR_template 2">
        <a:dk1>
          <a:srgbClr val="000000"/>
        </a:dk1>
        <a:lt1>
          <a:srgbClr val="FFFFFF"/>
        </a:lt1>
        <a:dk2>
          <a:srgbClr val="506860"/>
        </a:dk2>
        <a:lt2>
          <a:srgbClr val="808080"/>
        </a:lt2>
        <a:accent1>
          <a:srgbClr val="CACECE"/>
        </a:accent1>
        <a:accent2>
          <a:srgbClr val="ECEFF0"/>
        </a:accent2>
        <a:accent3>
          <a:srgbClr val="FFFFFF"/>
        </a:accent3>
        <a:accent4>
          <a:srgbClr val="000000"/>
        </a:accent4>
        <a:accent5>
          <a:srgbClr val="E1E3E3"/>
        </a:accent5>
        <a:accent6>
          <a:srgbClr val="D6D9D9"/>
        </a:accent6>
        <a:hlink>
          <a:srgbClr val="4C4C4C"/>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7" id="{11C472BE-18C0-C849-8AB7-CA6D8A91A883}" vid="{90952652-B0B8-204E-9219-18A3096DD71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 1">
    <a:dk1>
      <a:srgbClr val="000000"/>
    </a:dk1>
    <a:lt1>
      <a:srgbClr val="FFFFFF"/>
    </a:lt1>
    <a:dk2>
      <a:srgbClr val="829995"/>
    </a:dk2>
    <a:lt2>
      <a:srgbClr val="ECF0EF"/>
    </a:lt2>
    <a:accent1>
      <a:srgbClr val="79BC64"/>
    </a:accent1>
    <a:accent2>
      <a:srgbClr val="BDDEB2"/>
    </a:accent2>
    <a:accent3>
      <a:srgbClr val="C6812C"/>
    </a:accent3>
    <a:accent4>
      <a:srgbClr val="BA7DAA"/>
    </a:accent4>
    <a:accent5>
      <a:srgbClr val="FFB549"/>
    </a:accent5>
    <a:accent6>
      <a:srgbClr val="DDBED3"/>
    </a:accent6>
    <a:hlink>
      <a:srgbClr val="000000"/>
    </a:hlink>
    <a:folHlink>
      <a:srgbClr val="C1CCCA"/>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40c0b3b3-2a80-4460-a554-4ed3495c698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C6F1C928EFF864A866AC20110A6D686" ma:contentTypeVersion="6" ma:contentTypeDescription="Create a new document." ma:contentTypeScope="" ma:versionID="144806cda92091b095b3da4a402277d4">
  <xsd:schema xmlns:xsd="http://www.w3.org/2001/XMLSchema" xmlns:xs="http://www.w3.org/2001/XMLSchema" xmlns:p="http://schemas.microsoft.com/office/2006/metadata/properties" xmlns:ns3="40c0b3b3-2a80-4460-a554-4ed3495c6982" xmlns:ns4="5fef8c98-074a-40f1-a94e-c45e156969b5" targetNamespace="http://schemas.microsoft.com/office/2006/metadata/properties" ma:root="true" ma:fieldsID="a6c3f2d4e99a7e45453474f63b8fc165" ns3:_="" ns4:_="">
    <xsd:import namespace="40c0b3b3-2a80-4460-a554-4ed3495c6982"/>
    <xsd:import namespace="5fef8c98-074a-40f1-a94e-c45e156969b5"/>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c0b3b3-2a80-4460-a554-4ed3495c69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fef8c98-074a-40f1-a94e-c45e156969b5"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3CDE295-E4B9-4354-90EA-A0391886E8BB}">
  <ds:schemaRefs>
    <ds:schemaRef ds:uri="http://purl.org/dc/terms/"/>
    <ds:schemaRef ds:uri="http://schemas.microsoft.com/office/2006/metadata/properties"/>
    <ds:schemaRef ds:uri="http://purl.org/dc/elements/1.1/"/>
    <ds:schemaRef ds:uri="http://schemas.microsoft.com/office/2006/documentManagement/types"/>
    <ds:schemaRef ds:uri="http://schemas.microsoft.com/office/infopath/2007/PartnerControls"/>
    <ds:schemaRef ds:uri="http://purl.org/dc/dcmitype/"/>
    <ds:schemaRef ds:uri="http://schemas.openxmlformats.org/package/2006/metadata/core-properties"/>
    <ds:schemaRef ds:uri="5fef8c98-074a-40f1-a94e-c45e156969b5"/>
    <ds:schemaRef ds:uri="40c0b3b3-2a80-4460-a554-4ed3495c6982"/>
    <ds:schemaRef ds:uri="http://www.w3.org/XML/1998/namespace"/>
  </ds:schemaRefs>
</ds:datastoreItem>
</file>

<file path=customXml/itemProps2.xml><?xml version="1.0" encoding="utf-8"?>
<ds:datastoreItem xmlns:ds="http://schemas.openxmlformats.org/officeDocument/2006/customXml" ds:itemID="{1627F5ED-E4F9-4A7B-8665-44288C880EE3}">
  <ds:schemaRefs>
    <ds:schemaRef ds:uri="http://schemas.microsoft.com/sharepoint/v3/contenttype/forms"/>
  </ds:schemaRefs>
</ds:datastoreItem>
</file>

<file path=customXml/itemProps3.xml><?xml version="1.0" encoding="utf-8"?>
<ds:datastoreItem xmlns:ds="http://schemas.openxmlformats.org/officeDocument/2006/customXml" ds:itemID="{305E6D75-073C-4D76-96FB-A7C1F82FB4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0c0b3b3-2a80-4460-a554-4ed3495c6982"/>
    <ds:schemaRef ds:uri="5fef8c98-074a-40f1-a94e-c45e156969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5591</TotalTime>
  <Words>1171</Words>
  <Application>Microsoft Office PowerPoint</Application>
  <PresentationFormat>Widescreen</PresentationFormat>
  <Paragraphs>201</Paragraphs>
  <Slides>18</Slides>
  <Notes>16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Cairo</vt:lpstr>
      <vt:lpstr>inherit</vt:lpstr>
      <vt:lpstr>Lucida Grande</vt:lpstr>
      <vt:lpstr>MathJax_Main</vt:lpstr>
      <vt:lpstr>MathJax_Math-italic</vt:lpstr>
      <vt:lpstr>Arial</vt:lpstr>
      <vt:lpstr>Calibri</vt:lpstr>
      <vt:lpstr>Georgia</vt:lpstr>
      <vt:lpstr>Oxygen</vt:lpstr>
      <vt:lpstr>Times New Roman</vt:lpstr>
      <vt:lpstr>Final PFR</vt:lpstr>
      <vt:lpstr>Automation and Optimizition of  Genome Construction Process </vt:lpstr>
      <vt:lpstr>AGENDA</vt:lpstr>
      <vt:lpstr>Background</vt:lpstr>
      <vt:lpstr>Background</vt:lpstr>
      <vt:lpstr>Background</vt:lpstr>
      <vt:lpstr>Background</vt:lpstr>
      <vt:lpstr>Previous Difficulties </vt:lpstr>
      <vt:lpstr>Research Goal</vt:lpstr>
      <vt:lpstr>Design &amp; Method</vt:lpstr>
      <vt:lpstr>Design &amp; Method</vt:lpstr>
      <vt:lpstr>Design &amp; Method</vt:lpstr>
      <vt:lpstr>Design &amp; Method</vt:lpstr>
      <vt:lpstr>Visualisation &amp; Evaluation</vt:lpstr>
      <vt:lpstr>Evaluation </vt:lpstr>
      <vt:lpstr>Design &amp; Method</vt:lpstr>
      <vt:lpstr>Final report</vt:lpstr>
      <vt:lpstr>Contribution to real case </vt:lpstr>
      <vt:lpstr>Thank you !</vt:lpstr>
    </vt:vector>
  </TitlesOfParts>
  <Company>Plant &amp; Food Research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BlueSkies Presentation Template</dc:title>
  <dc:creator>Jocelyn Eason</dc:creator>
  <cp:lastModifiedBy>Anby Zhou</cp:lastModifiedBy>
  <cp:revision>208</cp:revision>
  <dcterms:created xsi:type="dcterms:W3CDTF">2020-07-02T00:05:03Z</dcterms:created>
  <dcterms:modified xsi:type="dcterms:W3CDTF">2023-01-24T03:33:15Z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0x010100AC6F1C928EFF864A866AC20110A6D686</vt:lpwstr>
  </property>
</Properties>
</file>

<file path=docProps/thumbnail.jpeg>
</file>